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7E1"/>
    <a:srgbClr val="B1BDF1"/>
    <a:srgbClr val="ACF2CD"/>
    <a:srgbClr val="C7D0F5"/>
    <a:srgbClr val="88ECB8"/>
    <a:srgbClr val="FFFFFF"/>
    <a:srgbClr val="C3F6F9"/>
    <a:srgbClr val="686FF2"/>
    <a:srgbClr val="9EF4F4"/>
    <a:srgbClr val="3B4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7" d="100"/>
          <a:sy n="77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514-826B-47C3-B544-C47522F5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22F9-94E3-41D7-8885-D4759532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2182-0776-4F2C-9FE8-831D1748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D6B6-9785-480B-9650-E1C1D85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F2BD-4C5D-4879-887F-60C93189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AD74-EECC-4330-9CD4-74F2DFCD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FB6A-BD1C-4031-BBEC-60C7416A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D0E0-49A8-4CD5-83BC-D31871B4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F53D-C7ED-4A83-9E9C-4E2E1C23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70E2-EE45-403C-8A18-C4ABC51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D8DED-8879-4E80-B248-688ACA70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E04A-6923-403E-9C9D-1209C4AA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2626-273F-4B3E-894A-B6B8B5B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A192-5E07-41AC-87FB-EAE5490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5051-6AB0-4652-89A7-1FA9632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56A-CC8C-4D3F-A78E-F5F41D2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397F-AFC2-4AFE-8351-12773EC8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1BF1-41A6-4700-8DEB-E585B5B6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994B-D7B7-4C42-B3C3-12FE3131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3F3-6BE2-438D-AEA4-4EEE718D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6F3-602F-4857-B86B-F0FDD6EF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5A93-4EF1-4E2A-8734-D9F4038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F8B7-EB81-4097-8440-AFDA732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6137-642B-4111-8C0D-6C95AD1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1172-F03C-481C-83D1-67EC67E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197-E197-43AE-9144-3615446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3E4C-19E6-4422-934B-46A4B711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DE13-36D3-46DF-9C78-5ECE2AB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5572-817C-4096-82C1-FA5311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9345D-3FE8-436B-A01D-0429166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288A-B86A-455C-AA9B-74A115A3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F45-C693-41A4-9C4D-5B7BC4E0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5E2F-7BA5-43DA-B302-6806AC4D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82CF-0535-407C-87BF-7CFB1177E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E3663-2D07-4DD5-8065-5341F464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1C2A6-FBBE-45C9-BE79-4FD74B98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9383-B400-464E-BFDD-83EF8C8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1AD30-651F-405D-97C9-E05005FC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F2326-3F9F-44B0-960C-9979990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984F-2F37-4E93-B209-D53B4ED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A8E3-40E5-43CF-B307-73217EF4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5C4A3-8D78-4F46-8EEA-AB78D28D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077F6-FDB0-48D8-8569-307BBD89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B2A9A-8930-43EA-8F64-573BA466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367D1-FD2F-4DB0-913C-294031E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7413-8377-4302-B977-236033F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F572-0B54-4E8C-9996-F522291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AC94-3CB9-4341-87E9-116234F8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A5EC-ECE0-4116-AE89-158C239D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D268-8638-40A6-ADC0-DD9CED66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BA27-5C69-4EF5-8E22-6CA43E8E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31E42-79F0-4E84-B5B1-5A56EA5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9044-F193-4BED-9BC9-30E2CC9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9CC4D-1706-4C50-A980-CAF1C092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CDE7-A0E3-4B31-B33A-DF361DFD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671E9-D5CE-455C-8D84-C003A635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1A0B-F989-47E6-8C29-0C3A2AD1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2DC3-31F6-41F9-9480-CCF52D62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46F61-CE6F-4FB1-B454-70FE8A5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0FE4C-D5BC-4E09-9E6B-1B6DA469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28D6-2C35-41E5-92C1-BC41E087F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E557-6FB9-4359-AD5C-FCAA7680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BC22-65E4-42EA-A7E2-719076CF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5A4AEB3B-627E-411D-8640-9C9E0C82B043}"/>
              </a:ext>
            </a:extLst>
          </p:cNvPr>
          <p:cNvSpPr/>
          <p:nvPr/>
        </p:nvSpPr>
        <p:spPr>
          <a:xfrm>
            <a:off x="572021" y="2367419"/>
            <a:ext cx="2876811" cy="1061581"/>
          </a:xfrm>
          <a:prstGeom prst="rightArrowCallout">
            <a:avLst/>
          </a:prstGeom>
          <a:solidFill>
            <a:srgbClr val="A663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9BF51029-E424-4E00-9540-47D4C5EB0633}"/>
              </a:ext>
            </a:extLst>
          </p:cNvPr>
          <p:cNvSpPr/>
          <p:nvPr/>
        </p:nvSpPr>
        <p:spPr>
          <a:xfrm>
            <a:off x="3448832" y="2367417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39D47-162D-42B1-90E0-11D851EFF14B}"/>
              </a:ext>
            </a:extLst>
          </p:cNvPr>
          <p:cNvSpPr/>
          <p:nvPr/>
        </p:nvSpPr>
        <p:spPr>
          <a:xfrm>
            <a:off x="9202455" y="2367417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Formatted</a:t>
            </a:r>
            <a:endParaRPr lang="it-IT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D05A46F-5111-4672-A198-43EEB5FCCF58}"/>
              </a:ext>
            </a:extLst>
          </p:cNvPr>
          <p:cNvSpPr/>
          <p:nvPr/>
        </p:nvSpPr>
        <p:spPr>
          <a:xfrm>
            <a:off x="6325643" y="2367417"/>
            <a:ext cx="2876811" cy="1061581"/>
          </a:xfrm>
          <a:prstGeom prst="rightArrowCallout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664B5-30F3-400D-B23D-9305B365ACDA}"/>
              </a:ext>
            </a:extLst>
          </p:cNvPr>
          <p:cNvSpPr txBox="1"/>
          <p:nvPr/>
        </p:nvSpPr>
        <p:spPr>
          <a:xfrm>
            <a:off x="3448832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Reads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non-standard SAS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2E47E-705C-43D3-89F6-0BDE36C6B12F}"/>
              </a:ext>
            </a:extLst>
          </p:cNvPr>
          <p:cNvSpPr txBox="1"/>
          <p:nvPr/>
        </p:nvSpPr>
        <p:spPr>
          <a:xfrm>
            <a:off x="6325643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SAS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compatible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61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D896F53-79A2-4EB1-BCB1-376558C9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614904"/>
            <a:ext cx="7863327" cy="62430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E40B3-4272-460A-B1DD-50B68EF34516}"/>
              </a:ext>
            </a:extLst>
          </p:cNvPr>
          <p:cNvCxnSpPr>
            <a:cxnSpLocks/>
          </p:cNvCxnSpPr>
          <p:nvPr/>
        </p:nvCxnSpPr>
        <p:spPr>
          <a:xfrm>
            <a:off x="3507288" y="726510"/>
            <a:ext cx="1866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803428-EEEF-49E0-8095-2DD04ED878D2}"/>
              </a:ext>
            </a:extLst>
          </p:cNvPr>
          <p:cNvSpPr txBox="1"/>
          <p:nvPr/>
        </p:nvSpPr>
        <p:spPr>
          <a:xfrm>
            <a:off x="2705621" y="541844"/>
            <a:ext cx="83924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8A5549-88B2-46A9-A7AE-E01B43E81F6E}"/>
              </a:ext>
            </a:extLst>
          </p:cNvPr>
          <p:cNvCxnSpPr>
            <a:cxnSpLocks/>
          </p:cNvCxnSpPr>
          <p:nvPr/>
        </p:nvCxnSpPr>
        <p:spPr>
          <a:xfrm flipH="1">
            <a:off x="7240044" y="3983277"/>
            <a:ext cx="2129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928278-F21E-4112-98B2-302B53618636}"/>
              </a:ext>
            </a:extLst>
          </p:cNvPr>
          <p:cNvSpPr txBox="1"/>
          <p:nvPr/>
        </p:nvSpPr>
        <p:spPr>
          <a:xfrm>
            <a:off x="9369468" y="3798611"/>
            <a:ext cx="7044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39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80CF4A5-9CAD-40DF-8DB7-E70F50138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7" r="553"/>
          <a:stretch/>
        </p:blipFill>
        <p:spPr>
          <a:xfrm>
            <a:off x="3471808" y="751562"/>
            <a:ext cx="5248383" cy="210477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4172FBA-9522-49E2-AD19-5DD4755F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" b="55987"/>
          <a:stretch/>
        </p:blipFill>
        <p:spPr>
          <a:xfrm>
            <a:off x="3457206" y="-1303113"/>
            <a:ext cx="5248383" cy="210477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07E4780-28D7-4C94-9BF9-14587256D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" r="-80" b="55655"/>
          <a:stretch/>
        </p:blipFill>
        <p:spPr>
          <a:xfrm>
            <a:off x="3407102" y="2843408"/>
            <a:ext cx="5248382" cy="194234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412C276-253E-4EF7-A951-63EC8D784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34"/>
          <a:stretch/>
        </p:blipFill>
        <p:spPr>
          <a:xfrm>
            <a:off x="3415393" y="4808436"/>
            <a:ext cx="5210902" cy="21047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BD57E-4B1E-478B-AA91-A91C8ADF78F0}"/>
              </a:ext>
            </a:extLst>
          </p:cNvPr>
          <p:cNvCxnSpPr>
            <a:cxnSpLocks/>
          </p:cNvCxnSpPr>
          <p:nvPr/>
        </p:nvCxnSpPr>
        <p:spPr>
          <a:xfrm flipH="1">
            <a:off x="3156559" y="80166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35BD1-3FC7-4CE4-85ED-3A240F1856DC}"/>
              </a:ext>
            </a:extLst>
          </p:cNvPr>
          <p:cNvCxnSpPr>
            <a:cxnSpLocks/>
          </p:cNvCxnSpPr>
          <p:nvPr/>
        </p:nvCxnSpPr>
        <p:spPr>
          <a:xfrm flipH="1" flipV="1">
            <a:off x="3156559" y="2832970"/>
            <a:ext cx="5789112" cy="23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BB40FB-D46B-40B7-8CDB-CF4216C8244E}"/>
              </a:ext>
            </a:extLst>
          </p:cNvPr>
          <p:cNvCxnSpPr>
            <a:cxnSpLocks/>
          </p:cNvCxnSpPr>
          <p:nvPr/>
        </p:nvCxnSpPr>
        <p:spPr>
          <a:xfrm flipH="1">
            <a:off x="3246329" y="480843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7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B0E56D76-DB84-433B-8607-7A4F0780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5172" y="1626818"/>
            <a:ext cx="17516549" cy="2530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C47E80-8820-443E-AFAE-77C064CFF94B}"/>
              </a:ext>
            </a:extLst>
          </p:cNvPr>
          <p:cNvSpPr/>
          <p:nvPr/>
        </p:nvSpPr>
        <p:spPr>
          <a:xfrm>
            <a:off x="-3454401" y="1409700"/>
            <a:ext cx="5442857" cy="304800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117E0-FBB9-4C08-A7DD-51B8F912BCDC}"/>
              </a:ext>
            </a:extLst>
          </p:cNvPr>
          <p:cNvSpPr/>
          <p:nvPr/>
        </p:nvSpPr>
        <p:spPr>
          <a:xfrm>
            <a:off x="1988457" y="1447800"/>
            <a:ext cx="11257644" cy="304800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6E140-42EA-4B89-A935-B8CF43F2D28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-732972" y="4457700"/>
            <a:ext cx="1487716" cy="143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6CB57-14F2-4120-BA02-4BD5077D91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617279" y="449943"/>
            <a:ext cx="1657350" cy="99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BA7468-6C06-4796-A615-E33A8FE1DF3F}"/>
              </a:ext>
            </a:extLst>
          </p:cNvPr>
          <p:cNvSpPr txBox="1"/>
          <p:nvPr/>
        </p:nvSpPr>
        <p:spPr>
          <a:xfrm>
            <a:off x="9274629" y="219311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 Features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96025-66D7-49C5-A073-9A3A59D760CE}"/>
              </a:ext>
            </a:extLst>
          </p:cNvPr>
          <p:cNvSpPr txBox="1"/>
          <p:nvPr/>
        </p:nvSpPr>
        <p:spPr>
          <a:xfrm>
            <a:off x="754743" y="5708134"/>
            <a:ext cx="15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65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F316A86-12A1-482E-BF93-D5C7A5F23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34355"/>
            <a:ext cx="10905066" cy="4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CED5C8-5E21-4650-9907-1F8F3B137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2072"/>
            <a:ext cx="10905066" cy="35138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61806-1079-4FB4-9C2F-20963D642D76}"/>
              </a:ext>
            </a:extLst>
          </p:cNvPr>
          <p:cNvSpPr/>
          <p:nvPr/>
        </p:nvSpPr>
        <p:spPr>
          <a:xfrm>
            <a:off x="9920614" y="1891430"/>
            <a:ext cx="1490597" cy="30438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56AF2-07F2-431F-BF70-FB214BF03E2E}"/>
              </a:ext>
            </a:extLst>
          </p:cNvPr>
          <p:cNvSpPr/>
          <p:nvPr/>
        </p:nvSpPr>
        <p:spPr>
          <a:xfrm>
            <a:off x="5736921" y="1891430"/>
            <a:ext cx="4183693" cy="3043825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807D4-E8AF-48DD-9007-B324BBC61106}"/>
              </a:ext>
            </a:extLst>
          </p:cNvPr>
          <p:cNvSpPr/>
          <p:nvPr/>
        </p:nvSpPr>
        <p:spPr>
          <a:xfrm>
            <a:off x="1402915" y="2179529"/>
            <a:ext cx="4334006" cy="26304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F93F6A-1DF5-488B-B2F2-8147A68C11C3}"/>
              </a:ext>
            </a:extLst>
          </p:cNvPr>
          <p:cNvCxnSpPr/>
          <p:nvPr/>
        </p:nvCxnSpPr>
        <p:spPr>
          <a:xfrm>
            <a:off x="5736921" y="2304789"/>
            <a:ext cx="52609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400F73C-4D1A-4D3F-B76C-B4FBFC9A137A}"/>
              </a:ext>
            </a:extLst>
          </p:cNvPr>
          <p:cNvSpPr/>
          <p:nvPr/>
        </p:nvSpPr>
        <p:spPr>
          <a:xfrm>
            <a:off x="11135639" y="2141951"/>
            <a:ext cx="288099" cy="28809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47379EC1-C5A8-4D76-87C7-24B0B672B081}"/>
              </a:ext>
            </a:extLst>
          </p:cNvPr>
          <p:cNvSpPr/>
          <p:nvPr/>
        </p:nvSpPr>
        <p:spPr>
          <a:xfrm>
            <a:off x="1828800" y="167207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D9086663-ABF7-4DB5-8DA7-07B61547D01B}"/>
              </a:ext>
            </a:extLst>
          </p:cNvPr>
          <p:cNvSpPr/>
          <p:nvPr/>
        </p:nvSpPr>
        <p:spPr>
          <a:xfrm>
            <a:off x="2843408" y="1667741"/>
            <a:ext cx="851770" cy="20876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43DCFA83-77F4-4DF4-B4D7-4C79B168DE3D}"/>
              </a:ext>
            </a:extLst>
          </p:cNvPr>
          <p:cNvSpPr/>
          <p:nvPr/>
        </p:nvSpPr>
        <p:spPr>
          <a:xfrm>
            <a:off x="3682651" y="1663411"/>
            <a:ext cx="97703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BF4BFE18-B595-4254-8089-AC0AD19EBB34}"/>
              </a:ext>
            </a:extLst>
          </p:cNvPr>
          <p:cNvSpPr/>
          <p:nvPr/>
        </p:nvSpPr>
        <p:spPr>
          <a:xfrm>
            <a:off x="4659682" y="1672070"/>
            <a:ext cx="851771" cy="20443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3080B-884F-4DC8-9ECC-0C9E97BB382A}"/>
              </a:ext>
            </a:extLst>
          </p:cNvPr>
          <p:cNvSpPr txBox="1"/>
          <p:nvPr/>
        </p:nvSpPr>
        <p:spPr>
          <a:xfrm>
            <a:off x="2642218" y="129590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FD6891-58F1-4D1A-9126-9E0625289D0A}"/>
              </a:ext>
            </a:extLst>
          </p:cNvPr>
          <p:cNvSpPr txBox="1"/>
          <p:nvPr/>
        </p:nvSpPr>
        <p:spPr>
          <a:xfrm>
            <a:off x="3493991" y="130665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A1732-9076-46BF-8E6C-F0AEB44647EA}"/>
              </a:ext>
            </a:extLst>
          </p:cNvPr>
          <p:cNvSpPr txBox="1"/>
          <p:nvPr/>
        </p:nvSpPr>
        <p:spPr>
          <a:xfrm>
            <a:off x="4466185" y="1306655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27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CHIRUMBOLO Anna</dc:creator>
  <cp:lastModifiedBy>CHIRUMBOLO Anna</cp:lastModifiedBy>
  <cp:revision>12</cp:revision>
  <dcterms:created xsi:type="dcterms:W3CDTF">2021-04-19T12:32:03Z</dcterms:created>
  <dcterms:modified xsi:type="dcterms:W3CDTF">2021-05-03T09:15:24Z</dcterms:modified>
</cp:coreProperties>
</file>