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66" d="100"/>
          <a:sy n="66" d="100"/>
        </p:scale>
        <p:origin x="17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9</cp:revision>
  <dcterms:created xsi:type="dcterms:W3CDTF">2021-04-19T12:32:03Z</dcterms:created>
  <dcterms:modified xsi:type="dcterms:W3CDTF">2021-05-03T08:33:14Z</dcterms:modified>
</cp:coreProperties>
</file>