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6A"/>
    <a:srgbClr val="FFDF7F"/>
    <a:srgbClr val="F09456"/>
    <a:srgbClr val="FFCF47"/>
    <a:srgbClr val="F6BE98"/>
    <a:srgbClr val="F9ACAC"/>
    <a:srgbClr val="5DCB8F"/>
    <a:srgbClr val="84D8AA"/>
    <a:srgbClr val="CCEFDC"/>
    <a:srgbClr val="F4B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119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38</cp:revision>
  <dcterms:created xsi:type="dcterms:W3CDTF">2021-04-19T12:32:03Z</dcterms:created>
  <dcterms:modified xsi:type="dcterms:W3CDTF">2021-05-10T10:29:35Z</dcterms:modified>
</cp:coreProperties>
</file>