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initialise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214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55</cp:revision>
  <dcterms:created xsi:type="dcterms:W3CDTF">2021-04-19T12:32:03Z</dcterms:created>
  <dcterms:modified xsi:type="dcterms:W3CDTF">2021-06-11T12:54:35Z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2021-06-11T12:54:35Z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