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D2138F8-BD3C-4632-8FD6-325101CE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8" y="125261"/>
            <a:ext cx="7526015" cy="66379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4459265" y="4837134"/>
            <a:ext cx="488515" cy="1283917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5103306" y="5217090"/>
            <a:ext cx="1086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5539211" y="4135677"/>
            <a:ext cx="986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3957413" y="4685685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4283900" y="4378984"/>
            <a:ext cx="1164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5564263" y="4480328"/>
            <a:ext cx="6256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65151-06B8-42CB-8297-6D0AB21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-1144677"/>
            <a:ext cx="7830643" cy="6363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AEBE8-0627-418C-8E13-BF36C76C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5" y="4161643"/>
            <a:ext cx="6601746" cy="1657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AE5A3-54AB-41F4-94B9-8879F599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2"/>
          <a:stretch/>
        </p:blipFill>
        <p:spPr>
          <a:xfrm>
            <a:off x="2043301" y="5054270"/>
            <a:ext cx="7537427" cy="1529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90228-5523-460D-9AA3-96657B3FBE55}"/>
              </a:ext>
            </a:extLst>
          </p:cNvPr>
          <p:cNvSpPr/>
          <p:nvPr/>
        </p:nvSpPr>
        <p:spPr>
          <a:xfrm>
            <a:off x="968991" y="3330054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B689-0643-4F81-B55F-603C61B057A9}"/>
              </a:ext>
            </a:extLst>
          </p:cNvPr>
          <p:cNvSpPr/>
          <p:nvPr/>
        </p:nvSpPr>
        <p:spPr>
          <a:xfrm>
            <a:off x="1457555" y="4302229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6585-663B-47FD-A2D9-192EF73C9DEA}"/>
              </a:ext>
            </a:extLst>
          </p:cNvPr>
          <p:cNvSpPr/>
          <p:nvPr/>
        </p:nvSpPr>
        <p:spPr>
          <a:xfrm>
            <a:off x="2043301" y="5057643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220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62</cp:revision>
  <dcterms:created xsi:type="dcterms:W3CDTF">2021-04-19T12:32:03Z</dcterms:created>
  <dcterms:modified xsi:type="dcterms:W3CDTF">2021-07-06T14:27:24Z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2021-07-06T14:27:24Z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