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7E1"/>
    <a:srgbClr val="B1BDF1"/>
    <a:srgbClr val="ACF2CD"/>
    <a:srgbClr val="C7D0F5"/>
    <a:srgbClr val="88ECB8"/>
    <a:srgbClr val="FFFFFF"/>
    <a:srgbClr val="C3F6F9"/>
    <a:srgbClr val="686FF2"/>
    <a:srgbClr val="9EF4F4"/>
    <a:srgbClr val="3B4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6</cp:revision>
  <dcterms:created xsi:type="dcterms:W3CDTF">2021-04-19T12:32:03Z</dcterms:created>
  <dcterms:modified xsi:type="dcterms:W3CDTF">2021-04-22T07:23:40Z</dcterms:modified>
</cp:coreProperties>
</file>