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initialisation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214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53</cp:revision>
  <dcterms:created xsi:type="dcterms:W3CDTF">2021-04-19T12:32:03Z</dcterms:created>
  <dcterms:modified xsi:type="dcterms:W3CDTF">2021-06-10T07:41:06Z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2021-06-10T07:41:06Z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