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FA8"/>
    <a:srgbClr val="FDD76A"/>
    <a:srgbClr val="FFDF7F"/>
    <a:srgbClr val="F09456"/>
    <a:srgbClr val="FFCF47"/>
    <a:srgbClr val="F6BE98"/>
    <a:srgbClr val="F9ACAC"/>
    <a:srgbClr val="5DCB8F"/>
    <a:srgbClr val="84D8AA"/>
    <a:srgbClr val="CCE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514-826B-47C3-B544-C47522F55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A22F9-94E3-41D7-8885-D4759532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2182-0776-4F2C-9FE8-831D1748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D6B6-9785-480B-9650-E1C1D857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F2BD-4C5D-4879-887F-60C93189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2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AD74-EECC-4330-9CD4-74F2DFCD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9FB6A-BD1C-4031-BBEC-60C7416A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D0E0-49A8-4CD5-83BC-D31871B4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F53D-C7ED-4A83-9E9C-4E2E1C23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70E2-EE45-403C-8A18-C4ABC512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D8DED-8879-4E80-B248-688ACA709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1E04A-6923-403E-9C9D-1209C4AA3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2626-273F-4B3E-894A-B6B8B5B2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A192-5E07-41AC-87FB-EAE54903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5051-6AB0-4652-89A7-1FA96326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856A-CC8C-4D3F-A78E-F5F41D26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397F-AFC2-4AFE-8351-12773EC8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1BF1-41A6-4700-8DEB-E585B5B6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8994B-D7B7-4C42-B3C3-12FE3131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E3F3-6BE2-438D-AEA4-4EEE718D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7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76F3-602F-4857-B86B-F0FDD6EF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5A93-4EF1-4E2A-8734-D9F4038F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F8B7-EB81-4097-8440-AFDA7324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6137-642B-4111-8C0D-6C95AD17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1172-F03C-481C-83D1-67EC67ED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46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D197-E197-43AE-9144-36154469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3E4C-19E6-4422-934B-46A4B711F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9DE13-36D3-46DF-9C78-5ECE2AB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F5572-817C-4096-82C1-FA531170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9345D-3FE8-436B-A01D-0429166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D288A-B86A-455C-AA9B-74A115A3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BF45-C693-41A4-9C4D-5B7BC4E0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5E2F-7BA5-43DA-B302-6806AC4D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482CF-0535-407C-87BF-7CFB1177E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E3663-2D07-4DD5-8065-5341F4641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1C2A6-FBBE-45C9-BE79-4FD74B98F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29383-B400-464E-BFDD-83EF8C87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1AD30-651F-405D-97C9-E05005FC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F2326-3F9F-44B0-960C-9979990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4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984F-2F37-4E93-B209-D53B4EDD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1A8E3-40E5-43CF-B307-73217EF4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5C4A3-8D78-4F46-8EEA-AB78D28D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077F6-FDB0-48D8-8569-307BBD89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B2A9A-8930-43EA-8F64-573BA466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367D1-FD2F-4DB0-913C-294031EC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87413-8377-4302-B977-236033FA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6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F572-0B54-4E8C-9996-F522291F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AC94-3CB9-4341-87E9-116234F8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BA5EC-ECE0-4116-AE89-158C239D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D268-8638-40A6-ADC0-DD9CED66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7BA27-5C69-4EF5-8E22-6CA43E8E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31E42-79F0-4E84-B5B1-5A56EA5C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8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9044-F193-4BED-9BC9-30E2CC94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9CC4D-1706-4C50-A980-CAF1C0928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0CDE7-A0E3-4B31-B33A-DF361DFDE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671E9-D5CE-455C-8D84-C003A635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1A0B-F989-47E6-8C29-0C3A2AD1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A2DC3-31F6-41F9-9480-CCF52D62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4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46F61-CE6F-4FB1-B454-70FE8A51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0FE4C-D5BC-4E09-9E6B-1B6DA469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28D6-2C35-41E5-92C1-BC41E087F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C043-4AEC-4A4E-AB79-0D54B7828DD9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E557-6FB9-4359-AD5C-FCAA7680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CBC22-65E4-42EA-A7E2-719076CF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1678355703,&quot;Placement&quot;:&quot;Footer&quot;,&quot;Top&quot;:520.8117,&quot;Left&quot;:0.0,&quot;SlideWidth&quot;:960,&quot;SlideHeight&quot;:540}">
            <a:extLst>
              <a:ext uri="{FF2B5EF4-FFF2-40B4-BE49-F238E27FC236}">
                <a16:creationId xmlns:a16="http://schemas.microsoft.com/office/drawing/2014/main" id="{40231C2C-C4F3-4317-9642-1CC38EF09048}"/>
              </a:ext>
            </a:extLst>
          </p:cNvPr>
          <p:cNvSpPr txBox="1"/>
          <p:nvPr userDrawn="1"/>
        </p:nvSpPr>
        <p:spPr>
          <a:xfrm>
            <a:off x="0" y="6614309"/>
            <a:ext cx="1141329" cy="24369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900">
                <a:solidFill>
                  <a:srgbClr val="CF022B"/>
                </a:solidFill>
                <a:latin typeface="Tahoma" panose="020B0604030504040204" pitchFamily="34" charset="0"/>
              </a:rPr>
              <a:t>C2 - Uso Limitato </a:t>
            </a:r>
          </a:p>
        </p:txBody>
      </p:sp>
    </p:spTree>
    <p:extLst>
      <p:ext uri="{BB962C8B-B14F-4D97-AF65-F5344CB8AC3E}">
        <p14:creationId xmlns:p14="http://schemas.microsoft.com/office/powerpoint/2010/main" val="8276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5A4AEB3B-627E-411D-8640-9C9E0C82B043}"/>
              </a:ext>
            </a:extLst>
          </p:cNvPr>
          <p:cNvSpPr/>
          <p:nvPr/>
        </p:nvSpPr>
        <p:spPr>
          <a:xfrm>
            <a:off x="572021" y="2367419"/>
            <a:ext cx="2876811" cy="1061581"/>
          </a:xfrm>
          <a:prstGeom prst="rightArrowCallout">
            <a:avLst/>
          </a:prstGeom>
          <a:solidFill>
            <a:srgbClr val="A663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</a:t>
            </a: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9BF51029-E424-4E00-9540-47D4C5EB0633}"/>
              </a:ext>
            </a:extLst>
          </p:cNvPr>
          <p:cNvSpPr/>
          <p:nvPr/>
        </p:nvSpPr>
        <p:spPr>
          <a:xfrm>
            <a:off x="3448832" y="2367417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39D47-162D-42B1-90E0-11D851EFF14B}"/>
              </a:ext>
            </a:extLst>
          </p:cNvPr>
          <p:cNvSpPr/>
          <p:nvPr/>
        </p:nvSpPr>
        <p:spPr>
          <a:xfrm>
            <a:off x="9202455" y="2367417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Formatted</a:t>
            </a:r>
            <a:endParaRPr lang="it-IT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AD05A46F-5111-4672-A198-43EEB5FCCF58}"/>
              </a:ext>
            </a:extLst>
          </p:cNvPr>
          <p:cNvSpPr/>
          <p:nvPr/>
        </p:nvSpPr>
        <p:spPr>
          <a:xfrm>
            <a:off x="6325643" y="2367417"/>
            <a:ext cx="2876811" cy="1061581"/>
          </a:xfrm>
          <a:prstGeom prst="rightArrowCallout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664B5-30F3-400D-B23D-9305B365ACDA}"/>
              </a:ext>
            </a:extLst>
          </p:cNvPr>
          <p:cNvSpPr txBox="1"/>
          <p:nvPr/>
        </p:nvSpPr>
        <p:spPr>
          <a:xfrm>
            <a:off x="3448832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Reads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non-standard SAS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2E47E-705C-43D3-89F6-0BDE36C6B12F}"/>
              </a:ext>
            </a:extLst>
          </p:cNvPr>
          <p:cNvSpPr txBox="1"/>
          <p:nvPr/>
        </p:nvSpPr>
        <p:spPr>
          <a:xfrm>
            <a:off x="6325643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Displays SAS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compatible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6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0C4680B9-5ED2-4952-BC39-79E40F842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5295" y="1122947"/>
            <a:ext cx="19209498" cy="3445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9455D97-F609-48AC-9216-771CF9FA9F0C}"/>
              </a:ext>
            </a:extLst>
          </p:cNvPr>
          <p:cNvSpPr/>
          <p:nvPr/>
        </p:nvSpPr>
        <p:spPr>
          <a:xfrm>
            <a:off x="-2558715" y="1540042"/>
            <a:ext cx="3200399" cy="251861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5A9C63-5252-4091-9A97-F51254C7A50D}"/>
              </a:ext>
            </a:extLst>
          </p:cNvPr>
          <p:cNvSpPr/>
          <p:nvPr/>
        </p:nvSpPr>
        <p:spPr>
          <a:xfrm>
            <a:off x="-3304674" y="1540042"/>
            <a:ext cx="753979" cy="251861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B5B0205A-68E7-4A59-A2EB-00812B25B8A8}"/>
              </a:ext>
            </a:extLst>
          </p:cNvPr>
          <p:cNvSpPr/>
          <p:nvPr/>
        </p:nvSpPr>
        <p:spPr>
          <a:xfrm>
            <a:off x="-2550695" y="1540042"/>
            <a:ext cx="30480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1E056766-56C9-473B-88C8-E2F4C619A8A8}"/>
              </a:ext>
            </a:extLst>
          </p:cNvPr>
          <p:cNvSpPr/>
          <p:nvPr/>
        </p:nvSpPr>
        <p:spPr>
          <a:xfrm>
            <a:off x="-2446421" y="1580146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FE7DE681-82C1-40DA-AA75-502F63BAA160}"/>
              </a:ext>
            </a:extLst>
          </p:cNvPr>
          <p:cNvSpPr/>
          <p:nvPr/>
        </p:nvSpPr>
        <p:spPr>
          <a:xfrm>
            <a:off x="-2558715" y="2077450"/>
            <a:ext cx="31282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C30B8003-B04C-4E0E-954A-EA32630E7A2B}"/>
              </a:ext>
            </a:extLst>
          </p:cNvPr>
          <p:cNvSpPr/>
          <p:nvPr/>
        </p:nvSpPr>
        <p:spPr>
          <a:xfrm>
            <a:off x="-2454441" y="2117554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18CF549-A265-4EA1-B34E-3C3041EB2C71}"/>
              </a:ext>
            </a:extLst>
          </p:cNvPr>
          <p:cNvSpPr/>
          <p:nvPr/>
        </p:nvSpPr>
        <p:spPr>
          <a:xfrm>
            <a:off x="9657347" y="1748589"/>
            <a:ext cx="673769" cy="31281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73755-3A44-4A06-8D60-915DCC65B6BD}"/>
              </a:ext>
            </a:extLst>
          </p:cNvPr>
          <p:cNvSpPr/>
          <p:nvPr/>
        </p:nvSpPr>
        <p:spPr>
          <a:xfrm>
            <a:off x="10375794" y="1548062"/>
            <a:ext cx="4158353" cy="25186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B158F1-7E68-4A9A-9648-A4B492B529D9}"/>
              </a:ext>
            </a:extLst>
          </p:cNvPr>
          <p:cNvSpPr/>
          <p:nvPr/>
        </p:nvSpPr>
        <p:spPr>
          <a:xfrm>
            <a:off x="9320463" y="1540041"/>
            <a:ext cx="1055331" cy="251861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154C4B62-9BBD-47E4-8FC9-09F48D4415AD}"/>
              </a:ext>
            </a:extLst>
          </p:cNvPr>
          <p:cNvSpPr/>
          <p:nvPr/>
        </p:nvSpPr>
        <p:spPr>
          <a:xfrm>
            <a:off x="-2919663" y="336883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F4BA83B-0941-451C-B6B1-C7355197B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9052" y="1432362"/>
            <a:ext cx="17754756" cy="27121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FC72FB-313B-4E06-B93E-4DEA8BE570F2}"/>
              </a:ext>
            </a:extLst>
          </p:cNvPr>
          <p:cNvSpPr/>
          <p:nvPr/>
        </p:nvSpPr>
        <p:spPr>
          <a:xfrm>
            <a:off x="946484" y="1796716"/>
            <a:ext cx="858253" cy="22298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69E55D-0C21-4452-91D4-6E3D3ED46573}"/>
              </a:ext>
            </a:extLst>
          </p:cNvPr>
          <p:cNvSpPr/>
          <p:nvPr/>
        </p:nvSpPr>
        <p:spPr>
          <a:xfrm>
            <a:off x="946484" y="1796715"/>
            <a:ext cx="513348" cy="232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178D9A-287D-4987-8527-CA584098FB61}"/>
              </a:ext>
            </a:extLst>
          </p:cNvPr>
          <p:cNvSpPr/>
          <p:nvPr/>
        </p:nvSpPr>
        <p:spPr>
          <a:xfrm>
            <a:off x="13363073" y="1796715"/>
            <a:ext cx="465221" cy="20006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A823BB-CD93-4E33-8756-70260082CD88}"/>
              </a:ext>
            </a:extLst>
          </p:cNvPr>
          <p:cNvSpPr/>
          <p:nvPr/>
        </p:nvSpPr>
        <p:spPr>
          <a:xfrm>
            <a:off x="13783992" y="1788232"/>
            <a:ext cx="653902" cy="24063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7D0ACC-C74F-41BE-A4BE-6E3399CEB529}"/>
              </a:ext>
            </a:extLst>
          </p:cNvPr>
          <p:cNvSpPr txBox="1"/>
          <p:nvPr/>
        </p:nvSpPr>
        <p:spPr>
          <a:xfrm>
            <a:off x="10921551" y="1017854"/>
            <a:ext cx="167193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substr</a:t>
            </a:r>
            <a:r>
              <a:rPr lang="it-IT" dirty="0"/>
              <a:t>(date,1,5)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7507BF-6198-4B08-ADA2-D7EE80E9C797}"/>
              </a:ext>
            </a:extLst>
          </p:cNvPr>
          <p:cNvCxnSpPr>
            <a:cxnSpLocks/>
            <a:stCxn id="18" idx="2"/>
            <a:endCxn id="14" idx="1"/>
          </p:cNvCxnSpPr>
          <p:nvPr/>
        </p:nvCxnSpPr>
        <p:spPr>
          <a:xfrm>
            <a:off x="11757518" y="1387186"/>
            <a:ext cx="1673685" cy="438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A56B8FF-75A7-433F-9278-F80BAA0C19D4}"/>
              </a:ext>
            </a:extLst>
          </p:cNvPr>
          <p:cNvSpPr txBox="1"/>
          <p:nvPr/>
        </p:nvSpPr>
        <p:spPr>
          <a:xfrm>
            <a:off x="14110943" y="822216"/>
            <a:ext cx="142135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|| ‘</a:t>
            </a:r>
            <a:r>
              <a:rPr lang="it-IT" dirty="0" err="1"/>
              <a:t>dd</a:t>
            </a:r>
            <a:r>
              <a:rPr lang="it-IT" dirty="0"/>
              <a:t>-mmm’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0012CC-9AC3-4C8E-BAC4-6BAF80ACBB50}"/>
              </a:ext>
            </a:extLst>
          </p:cNvPr>
          <p:cNvCxnSpPr>
            <a:stCxn id="24" idx="2"/>
            <a:endCxn id="15" idx="7"/>
          </p:cNvCxnSpPr>
          <p:nvPr/>
        </p:nvCxnSpPr>
        <p:spPr>
          <a:xfrm flipH="1">
            <a:off x="14342132" y="1191548"/>
            <a:ext cx="479487" cy="631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79704F0-F43C-491C-868F-039F4E1165B4}"/>
              </a:ext>
            </a:extLst>
          </p:cNvPr>
          <p:cNvSpPr/>
          <p:nvPr/>
        </p:nvSpPr>
        <p:spPr>
          <a:xfrm>
            <a:off x="13353276" y="1800724"/>
            <a:ext cx="1068576" cy="2209802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FC03FC79-EFE8-45AC-AA8F-C526B6437D42}"/>
              </a:ext>
            </a:extLst>
          </p:cNvPr>
          <p:cNvSpPr/>
          <p:nvPr/>
        </p:nvSpPr>
        <p:spPr>
          <a:xfrm>
            <a:off x="1302533" y="627949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E533E03-C1A2-4B7F-9ED4-359820C21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0914" y="1430934"/>
            <a:ext cx="20753605" cy="28743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67330B-EEA3-4D1D-8308-BE27C7D6F8C9}"/>
              </a:ext>
            </a:extLst>
          </p:cNvPr>
          <p:cNvSpPr/>
          <p:nvPr/>
        </p:nvSpPr>
        <p:spPr>
          <a:xfrm>
            <a:off x="3238500" y="1790700"/>
            <a:ext cx="1466850" cy="23622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D965E6-507A-402D-AE6E-A5A4CE8D84DA}"/>
              </a:ext>
            </a:extLst>
          </p:cNvPr>
          <p:cNvCxnSpPr>
            <a:endCxn id="6" idx="0"/>
          </p:cNvCxnSpPr>
          <p:nvPr/>
        </p:nvCxnSpPr>
        <p:spPr>
          <a:xfrm>
            <a:off x="3105150" y="590550"/>
            <a:ext cx="866775" cy="1200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D706CA-F55B-444F-AAC4-11C422CE7780}"/>
              </a:ext>
            </a:extLst>
          </p:cNvPr>
          <p:cNvSpPr txBox="1"/>
          <p:nvPr/>
        </p:nvSpPr>
        <p:spPr>
          <a:xfrm>
            <a:off x="2518002" y="221218"/>
            <a:ext cx="11742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datetime</a:t>
            </a:r>
            <a:r>
              <a:rPr lang="it-IT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54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825BAAF6-DA2C-44DD-B4CA-C98D9CB53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86"/>
          <a:stretch/>
        </p:blipFill>
        <p:spPr>
          <a:xfrm>
            <a:off x="-1328959" y="3018774"/>
            <a:ext cx="15107590" cy="2015842"/>
          </a:xfrm>
          <a:prstGeom prst="rect">
            <a:avLst/>
          </a:prstGeom>
        </p:spPr>
      </p:pic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6B3CAEB4-254D-4273-8E4F-8ED769C05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43"/>
          <a:stretch/>
        </p:blipFill>
        <p:spPr>
          <a:xfrm>
            <a:off x="-1366537" y="1227552"/>
            <a:ext cx="15158616" cy="185385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E327F-0C12-4260-AF6B-7F8833AC1B5A}"/>
              </a:ext>
            </a:extLst>
          </p:cNvPr>
          <p:cNvCxnSpPr/>
          <p:nvPr/>
        </p:nvCxnSpPr>
        <p:spPr>
          <a:xfrm>
            <a:off x="-1366537" y="3081404"/>
            <a:ext cx="151586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E3312F5-AB7C-4C54-BFD2-61B8BFEE0034}"/>
              </a:ext>
            </a:extLst>
          </p:cNvPr>
          <p:cNvSpPr/>
          <p:nvPr/>
        </p:nvSpPr>
        <p:spPr>
          <a:xfrm>
            <a:off x="2455101" y="1440493"/>
            <a:ext cx="764088" cy="164091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45E60E-FB0E-4659-A1B3-40450CF381CF}"/>
              </a:ext>
            </a:extLst>
          </p:cNvPr>
          <p:cNvSpPr/>
          <p:nvPr/>
        </p:nvSpPr>
        <p:spPr>
          <a:xfrm>
            <a:off x="2455101" y="3081403"/>
            <a:ext cx="764088" cy="166839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0EF009-8E14-4A1C-89D2-E77933B04861}"/>
              </a:ext>
            </a:extLst>
          </p:cNvPr>
          <p:cNvSpPr txBox="1"/>
          <p:nvPr/>
        </p:nvSpPr>
        <p:spPr>
          <a:xfrm>
            <a:off x="-2750409" y="196981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Terna16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FE6B6-8249-4EAA-938F-CBFC78ED2405}"/>
              </a:ext>
            </a:extLst>
          </p:cNvPr>
          <p:cNvSpPr txBox="1"/>
          <p:nvPr/>
        </p:nvSpPr>
        <p:spPr>
          <a:xfrm>
            <a:off x="14342801" y="385807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Terna17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785CAE-480F-4BE7-BA2C-E4A9DEFED66D}"/>
              </a:ext>
            </a:extLst>
          </p:cNvPr>
          <p:cNvSpPr/>
          <p:nvPr/>
        </p:nvSpPr>
        <p:spPr>
          <a:xfrm>
            <a:off x="8718115" y="3081403"/>
            <a:ext cx="3473885" cy="16683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DFCEE1D3-F28E-44B7-8A6E-999096BF49C4}"/>
              </a:ext>
            </a:extLst>
          </p:cNvPr>
          <p:cNvSpPr/>
          <p:nvPr/>
        </p:nvSpPr>
        <p:spPr>
          <a:xfrm rot="5400000">
            <a:off x="10270390" y="3197498"/>
            <a:ext cx="369329" cy="3473885"/>
          </a:xfrm>
          <a:prstGeom prst="rightBrace">
            <a:avLst>
              <a:gd name="adj1" fmla="val 72430"/>
              <a:gd name="adj2" fmla="val 4964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1F6CC-90B0-4047-8C0D-75FB1F8A0A99}"/>
              </a:ext>
            </a:extLst>
          </p:cNvPr>
          <p:cNvSpPr txBox="1"/>
          <p:nvPr/>
        </p:nvSpPr>
        <p:spPr>
          <a:xfrm>
            <a:off x="8718112" y="5097246"/>
            <a:ext cx="3473885" cy="523220"/>
          </a:xfrm>
          <a:prstGeom prst="rect">
            <a:avLst/>
          </a:prstGeom>
          <a:ln>
            <a:solidFill>
              <a:srgbClr val="F9ACA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400" dirty="0" err="1"/>
              <a:t>When</a:t>
            </a:r>
            <a:r>
              <a:rPr lang="it-IT" sz="1400" dirty="0"/>
              <a:t> </a:t>
            </a:r>
            <a:r>
              <a:rPr lang="it-IT" sz="1400" dirty="0" err="1"/>
              <a:t>variables</a:t>
            </a:r>
            <a:r>
              <a:rPr lang="it-IT" sz="1400" dirty="0"/>
              <a:t> are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present</a:t>
            </a:r>
            <a:r>
              <a:rPr lang="it-IT" sz="1400" dirty="0"/>
              <a:t> in </a:t>
            </a:r>
            <a:r>
              <a:rPr lang="it-IT" sz="1400" dirty="0" err="1"/>
              <a:t>either</a:t>
            </a:r>
            <a:r>
              <a:rPr lang="it-IT" sz="1400" dirty="0"/>
              <a:t> dataset </a:t>
            </a:r>
            <a:r>
              <a:rPr lang="it-IT" sz="1400" dirty="0" err="1"/>
              <a:t>values</a:t>
            </a:r>
            <a:r>
              <a:rPr lang="it-IT" sz="1400" dirty="0"/>
              <a:t> are </a:t>
            </a:r>
            <a:r>
              <a:rPr lang="it-IT" sz="1400" dirty="0" err="1"/>
              <a:t>automatically</a:t>
            </a:r>
            <a:r>
              <a:rPr lang="it-IT" sz="1400" dirty="0"/>
              <a:t> set to «</a:t>
            </a:r>
            <a:r>
              <a:rPr lang="it-IT" sz="1400" b="1" dirty="0" err="1"/>
              <a:t>null</a:t>
            </a:r>
            <a:r>
              <a:rPr lang="it-IT" sz="1400" dirty="0"/>
              <a:t>»</a:t>
            </a:r>
            <a:endParaRPr lang="en-GB" sz="14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EE9EB3D-6674-4F3A-9779-1410014C0566}"/>
              </a:ext>
            </a:extLst>
          </p:cNvPr>
          <p:cNvSpPr/>
          <p:nvPr/>
        </p:nvSpPr>
        <p:spPr>
          <a:xfrm>
            <a:off x="-1812011" y="1227552"/>
            <a:ext cx="432026" cy="1853851"/>
          </a:xfrm>
          <a:prstGeom prst="leftBrace">
            <a:avLst>
              <a:gd name="adj1" fmla="val 51666"/>
              <a:gd name="adj2" fmla="val 50000"/>
            </a:avLst>
          </a:prstGeom>
          <a:solidFill>
            <a:srgbClr val="FBE5D6"/>
          </a:solidFill>
          <a:ln>
            <a:solidFill>
              <a:srgbClr val="F4B488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7D86B17-A567-49F1-A5D2-064544EBDE83}"/>
              </a:ext>
            </a:extLst>
          </p:cNvPr>
          <p:cNvSpPr/>
          <p:nvPr/>
        </p:nvSpPr>
        <p:spPr>
          <a:xfrm rot="10800000">
            <a:off x="13843105" y="3080588"/>
            <a:ext cx="435222" cy="1954019"/>
          </a:xfrm>
          <a:prstGeom prst="leftBrace">
            <a:avLst>
              <a:gd name="adj1" fmla="val 51666"/>
              <a:gd name="adj2" fmla="val 50000"/>
            </a:avLst>
          </a:prstGeom>
          <a:solidFill>
            <a:srgbClr val="CCEFDC"/>
          </a:solidFill>
          <a:ln>
            <a:solidFill>
              <a:srgbClr val="5DCB8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9CE6AC-F692-48C7-8B49-789BD24FDF00}"/>
              </a:ext>
            </a:extLst>
          </p:cNvPr>
          <p:cNvSpPr/>
          <p:nvPr/>
        </p:nvSpPr>
        <p:spPr>
          <a:xfrm>
            <a:off x="13054209" y="1400557"/>
            <a:ext cx="340950" cy="16683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CC3E470-5C7A-49DD-9031-75FFDC40FE6B}"/>
              </a:ext>
            </a:extLst>
          </p:cNvPr>
          <p:cNvCxnSpPr>
            <a:stCxn id="4" idx="3"/>
            <a:endCxn id="24" idx="3"/>
          </p:cNvCxnSpPr>
          <p:nvPr/>
        </p:nvCxnSpPr>
        <p:spPr>
          <a:xfrm flipV="1">
            <a:off x="12191997" y="2234744"/>
            <a:ext cx="1203162" cy="3124112"/>
          </a:xfrm>
          <a:prstGeom prst="curvedConnector3">
            <a:avLst>
              <a:gd name="adj1" fmla="val 309666"/>
            </a:avLst>
          </a:prstGeom>
          <a:ln w="25400">
            <a:solidFill>
              <a:srgbClr val="F9ACAC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2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450C5F-7155-47FC-BB0C-34D484B9B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0" y="1565755"/>
            <a:ext cx="9909422" cy="23288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A5A088-8EB7-4892-90BD-A892603BFDE2}"/>
              </a:ext>
            </a:extLst>
          </p:cNvPr>
          <p:cNvSpPr/>
          <p:nvPr/>
        </p:nvSpPr>
        <p:spPr>
          <a:xfrm>
            <a:off x="4246323" y="2304789"/>
            <a:ext cx="2367419" cy="3632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FILE_PATH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273A53-F8FF-4DEC-A8D4-A3B672A78B3D}"/>
              </a:ext>
            </a:extLst>
          </p:cNvPr>
          <p:cNvSpPr/>
          <p:nvPr/>
        </p:nvSpPr>
        <p:spPr>
          <a:xfrm>
            <a:off x="6626268" y="2304788"/>
            <a:ext cx="2567835" cy="46346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2A4577-F36B-4078-B4F0-EF24795FA99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910186" y="1574418"/>
            <a:ext cx="961372" cy="730370"/>
          </a:xfrm>
          <a:prstGeom prst="straightConnector1">
            <a:avLst/>
          </a:prstGeom>
          <a:ln>
            <a:solidFill>
              <a:srgbClr val="FFCF4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53A1DF-B972-4A0A-B073-A5C35FC79ECC}"/>
              </a:ext>
            </a:extLst>
          </p:cNvPr>
          <p:cNvSpPr txBox="1"/>
          <p:nvPr/>
        </p:nvSpPr>
        <p:spPr>
          <a:xfrm>
            <a:off x="8871558" y="1112753"/>
            <a:ext cx="3298521" cy="923330"/>
          </a:xfrm>
          <a:prstGeom prst="rect">
            <a:avLst/>
          </a:prstGeom>
          <a:ln>
            <a:solidFill>
              <a:srgbClr val="FFCF4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 the file </a:t>
            </a:r>
            <a:r>
              <a:rPr lang="it-IT" dirty="0" err="1"/>
              <a:t>path</a:t>
            </a:r>
            <a:r>
              <a:rPr lang="it-IT" dirty="0"/>
              <a:t>, </a:t>
            </a:r>
            <a:r>
              <a:rPr lang="it-IT" dirty="0" err="1"/>
              <a:t>add</a:t>
            </a:r>
            <a:r>
              <a:rPr lang="it-IT" dirty="0"/>
              <a:t> the name of the new file, </a:t>
            </a:r>
            <a:r>
              <a:rPr lang="it-IT" dirty="0" err="1"/>
              <a:t>including</a:t>
            </a:r>
            <a:r>
              <a:rPr lang="it-IT" dirty="0"/>
              <a:t> the </a:t>
            </a:r>
            <a:r>
              <a:rPr lang="it-IT" u="sng" dirty="0"/>
              <a:t>file</a:t>
            </a:r>
            <a:r>
              <a:rPr lang="it-IT" dirty="0"/>
              <a:t> extension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019DC4-5EA8-45F2-AB8A-EEB2BDF09B5C}"/>
              </a:ext>
            </a:extLst>
          </p:cNvPr>
          <p:cNvSpPr/>
          <p:nvPr/>
        </p:nvSpPr>
        <p:spPr>
          <a:xfrm>
            <a:off x="1553227" y="2668044"/>
            <a:ext cx="626302" cy="46346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EB7F43-E9BE-459E-BFBF-5E251F2E957A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H="1" flipV="1">
            <a:off x="1866378" y="3131507"/>
            <a:ext cx="313151" cy="764274"/>
          </a:xfrm>
          <a:prstGeom prst="straightConnector1">
            <a:avLst/>
          </a:prstGeom>
          <a:ln>
            <a:solidFill>
              <a:srgbClr val="F0945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A95AA4-9B5A-4A16-AA5F-D8414730FCD9}"/>
              </a:ext>
            </a:extLst>
          </p:cNvPr>
          <p:cNvSpPr txBox="1"/>
          <p:nvPr/>
        </p:nvSpPr>
        <p:spPr>
          <a:xfrm>
            <a:off x="200397" y="3895781"/>
            <a:ext cx="3958263" cy="369332"/>
          </a:xfrm>
          <a:prstGeom prst="rect">
            <a:avLst/>
          </a:prstGeom>
          <a:ln>
            <a:solidFill>
              <a:srgbClr val="F094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DBMS option </a:t>
            </a:r>
            <a:r>
              <a:rPr lang="it-IT" dirty="0" err="1"/>
              <a:t>specifies</a:t>
            </a:r>
            <a:r>
              <a:rPr lang="it-IT" dirty="0"/>
              <a:t> the file extension</a:t>
            </a:r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9B5901-4824-41FA-8282-A06BFFBF5F90}"/>
              </a:ext>
            </a:extLst>
          </p:cNvPr>
          <p:cNvSpPr/>
          <p:nvPr/>
        </p:nvSpPr>
        <p:spPr>
          <a:xfrm>
            <a:off x="2553996" y="2342366"/>
            <a:ext cx="1266442" cy="36325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780E2E-8737-4388-B5D1-24F021BC3804}"/>
              </a:ext>
            </a:extLst>
          </p:cNvPr>
          <p:cNvCxnSpPr>
            <a:cxnSpLocks/>
            <a:stCxn id="21" idx="1"/>
            <a:endCxn id="17" idx="0"/>
          </p:cNvCxnSpPr>
          <p:nvPr/>
        </p:nvCxnSpPr>
        <p:spPr>
          <a:xfrm flipH="1">
            <a:off x="3187217" y="1477938"/>
            <a:ext cx="1040993" cy="864428"/>
          </a:xfrm>
          <a:prstGeom prst="straightConnector1">
            <a:avLst/>
          </a:prstGeom>
          <a:ln w="25400">
            <a:solidFill>
              <a:srgbClr val="F094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297A85-FA32-4D32-ADDB-C181F92F86B1}"/>
              </a:ext>
            </a:extLst>
          </p:cNvPr>
          <p:cNvSpPr txBox="1"/>
          <p:nvPr/>
        </p:nvSpPr>
        <p:spPr>
          <a:xfrm>
            <a:off x="4228210" y="1016273"/>
            <a:ext cx="2567835" cy="923330"/>
          </a:xfrm>
          <a:prstGeom prst="rect">
            <a:avLst/>
          </a:prstGeom>
          <a:ln>
            <a:solidFill>
              <a:srgbClr val="F094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OUTFILE option </a:t>
            </a:r>
            <a:r>
              <a:rPr lang="it-IT" dirty="0" err="1"/>
              <a:t>specifies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file name and location in SAS Studio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DCAFAA-F4F7-4B3A-8D6F-277EAE361B8F}"/>
              </a:ext>
            </a:extLst>
          </p:cNvPr>
          <p:cNvSpPr/>
          <p:nvPr/>
        </p:nvSpPr>
        <p:spPr>
          <a:xfrm>
            <a:off x="3081403" y="2703083"/>
            <a:ext cx="3014597" cy="3775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6C6635-7D55-441F-A5AC-76E791FA106A}"/>
              </a:ext>
            </a:extLst>
          </p:cNvPr>
          <p:cNvSpPr txBox="1"/>
          <p:nvPr/>
        </p:nvSpPr>
        <p:spPr>
          <a:xfrm>
            <a:off x="5841553" y="3441330"/>
            <a:ext cx="1908984" cy="369332"/>
          </a:xfrm>
          <a:prstGeom prst="rect">
            <a:avLst/>
          </a:prstGeom>
          <a:ln>
            <a:solidFill>
              <a:srgbClr val="FDD76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latest</a:t>
            </a:r>
            <a:r>
              <a:rPr lang="it-IT" dirty="0"/>
              <a:t> dataset</a:t>
            </a:r>
            <a:endParaRPr lang="en-GB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372C1A-3007-43C1-A4D4-6F3E6FCC9732}"/>
              </a:ext>
            </a:extLst>
          </p:cNvPr>
          <p:cNvCxnSpPr>
            <a:stCxn id="28" idx="1"/>
            <a:endCxn id="25" idx="2"/>
          </p:cNvCxnSpPr>
          <p:nvPr/>
        </p:nvCxnSpPr>
        <p:spPr>
          <a:xfrm flipH="1" flipV="1">
            <a:off x="4588702" y="3080613"/>
            <a:ext cx="1252851" cy="545383"/>
          </a:xfrm>
          <a:prstGeom prst="straightConnector1">
            <a:avLst/>
          </a:prstGeom>
          <a:ln w="25400">
            <a:solidFill>
              <a:srgbClr val="FDD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8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F842F0-01BA-4710-8194-E19E88C21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257" y="0"/>
            <a:ext cx="732948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C500CD-9CC3-44D9-BF27-1E7FB28C6161}"/>
              </a:ext>
            </a:extLst>
          </p:cNvPr>
          <p:cNvSpPr/>
          <p:nvPr/>
        </p:nvSpPr>
        <p:spPr>
          <a:xfrm>
            <a:off x="2830882" y="1565753"/>
            <a:ext cx="1678488" cy="901874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FCB458-1B5F-415C-B595-6559D63DA9A4}"/>
              </a:ext>
            </a:extLst>
          </p:cNvPr>
          <p:cNvSpPr/>
          <p:nvPr/>
        </p:nvSpPr>
        <p:spPr>
          <a:xfrm>
            <a:off x="4784942" y="37578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9E80BA-E0B7-473F-8A5B-1A08C7DB175C}"/>
              </a:ext>
            </a:extLst>
          </p:cNvPr>
          <p:cNvSpPr/>
          <p:nvPr/>
        </p:nvSpPr>
        <p:spPr>
          <a:xfrm>
            <a:off x="2830882" y="1565753"/>
            <a:ext cx="1678488" cy="313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EAA6D-FDD5-4179-B6B2-1D34C7E36A99}"/>
              </a:ext>
            </a:extLst>
          </p:cNvPr>
          <p:cNvSpPr/>
          <p:nvPr/>
        </p:nvSpPr>
        <p:spPr>
          <a:xfrm>
            <a:off x="5285984" y="4759890"/>
            <a:ext cx="4474759" cy="1002083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C342DED-AFF0-4937-8978-43D2257EA48A}"/>
              </a:ext>
            </a:extLst>
          </p:cNvPr>
          <p:cNvSpPr/>
          <p:nvPr/>
        </p:nvSpPr>
        <p:spPr>
          <a:xfrm>
            <a:off x="2830882" y="2467627"/>
            <a:ext cx="1678488" cy="200417"/>
          </a:xfrm>
          <a:prstGeom prst="flowChartAlternateProcess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C869FD-50C4-4D9C-8CA7-019A2E9D0488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3670126" y="2668044"/>
            <a:ext cx="1615858" cy="2592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D5896E3-9495-45A8-BE77-D5349B76B85C}"/>
              </a:ext>
            </a:extLst>
          </p:cNvPr>
          <p:cNvSpPr/>
          <p:nvPr/>
        </p:nvSpPr>
        <p:spPr>
          <a:xfrm>
            <a:off x="3319397" y="676405"/>
            <a:ext cx="313151" cy="30062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05AE9-C7D4-4826-9FE5-90CAF307BFA3}"/>
              </a:ext>
            </a:extLst>
          </p:cNvPr>
          <p:cNvSpPr txBox="1"/>
          <p:nvPr/>
        </p:nvSpPr>
        <p:spPr>
          <a:xfrm>
            <a:off x="626301" y="977029"/>
            <a:ext cx="14029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download the new file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26E1FA-F713-4E1B-853A-ABDF2B4732B6}"/>
              </a:ext>
            </a:extLst>
          </p:cNvPr>
          <p:cNvCxnSpPr>
            <a:stCxn id="3" idx="3"/>
            <a:endCxn id="2" idx="3"/>
          </p:cNvCxnSpPr>
          <p:nvPr/>
        </p:nvCxnSpPr>
        <p:spPr>
          <a:xfrm flipV="1">
            <a:off x="2029216" y="933004"/>
            <a:ext cx="1336041" cy="50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597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39686A4-CDCE-48AB-9D6F-3BF5CFC7E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40" y="100208"/>
            <a:ext cx="9179032" cy="67577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5D9455-DF4E-48B9-89D7-F2B9EE9F1367}"/>
              </a:ext>
            </a:extLst>
          </p:cNvPr>
          <p:cNvSpPr/>
          <p:nvPr/>
        </p:nvSpPr>
        <p:spPr>
          <a:xfrm>
            <a:off x="2054268" y="463463"/>
            <a:ext cx="7916450" cy="227973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3BE676-BA68-49C3-B019-754D7C983085}"/>
              </a:ext>
            </a:extLst>
          </p:cNvPr>
          <p:cNvSpPr/>
          <p:nvPr/>
        </p:nvSpPr>
        <p:spPr>
          <a:xfrm>
            <a:off x="3331923" y="1152395"/>
            <a:ext cx="5862181" cy="676405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r>
              <a:rPr lang="it-IT" dirty="0"/>
              <a:t> to </a:t>
            </a:r>
            <a:r>
              <a:rPr lang="it-IT" dirty="0" err="1"/>
              <a:t>fisical</a:t>
            </a:r>
            <a:r>
              <a:rPr lang="it-IT" dirty="0"/>
              <a:t> and file names</a:t>
            </a:r>
          </a:p>
          <a:p>
            <a:pPr algn="ctr"/>
            <a:r>
              <a:rPr lang="it-IT" dirty="0"/>
              <a:t>Your </a:t>
            </a:r>
            <a:r>
              <a:rPr lang="it-IT" dirty="0" err="1"/>
              <a:t>incode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648314-FBDC-4A45-B13C-AE64C9FE6AA3}"/>
              </a:ext>
            </a:extLst>
          </p:cNvPr>
          <p:cNvSpPr txBox="1"/>
          <p:nvPr/>
        </p:nvSpPr>
        <p:spPr>
          <a:xfrm>
            <a:off x="150314" y="2832773"/>
            <a:ext cx="2079320" cy="64633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General information on </a:t>
            </a:r>
            <a:r>
              <a:rPr lang="it-IT" dirty="0" err="1"/>
              <a:t>your</a:t>
            </a:r>
            <a:r>
              <a:rPr lang="it-IT" dirty="0"/>
              <a:t> directory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9FE327-2AF6-4F20-B3A2-B4FF11D9D57B}"/>
              </a:ext>
            </a:extLst>
          </p:cNvPr>
          <p:cNvCxnSpPr>
            <a:stCxn id="10" idx="0"/>
          </p:cNvCxnSpPr>
          <p:nvPr/>
        </p:nvCxnSpPr>
        <p:spPr>
          <a:xfrm flipV="1">
            <a:off x="1189974" y="1603331"/>
            <a:ext cx="864294" cy="12294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7D55E9A-F489-4D61-8504-A2927B07BD45}"/>
              </a:ext>
            </a:extLst>
          </p:cNvPr>
          <p:cNvSpPr/>
          <p:nvPr/>
        </p:nvSpPr>
        <p:spPr>
          <a:xfrm>
            <a:off x="4070959" y="2968668"/>
            <a:ext cx="3883068" cy="3682653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9001F3-3EE6-4AEF-8A50-83664305CB69}"/>
              </a:ext>
            </a:extLst>
          </p:cNvPr>
          <p:cNvSpPr txBox="1"/>
          <p:nvPr/>
        </p:nvSpPr>
        <p:spPr>
          <a:xfrm>
            <a:off x="8743167" y="3106455"/>
            <a:ext cx="2799545" cy="1477328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Files </a:t>
            </a:r>
            <a:r>
              <a:rPr lang="it-IT" b="1" dirty="0" err="1"/>
              <a:t>already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the directory.</a:t>
            </a:r>
          </a:p>
          <a:p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i="1" dirty="0" err="1"/>
              <a:t>memtypes</a:t>
            </a:r>
            <a:r>
              <a:rPr lang="it-IT" dirty="0"/>
              <a:t> (e.g. </a:t>
            </a:r>
            <a:r>
              <a:rPr lang="it-IT" dirty="0" err="1"/>
              <a:t>catalogs</a:t>
            </a:r>
            <a:r>
              <a:rPr lang="it-IT" dirty="0"/>
              <a:t>, </a:t>
            </a:r>
            <a:r>
              <a:rPr lang="it-IT" dirty="0" err="1"/>
              <a:t>itemstor</a:t>
            </a:r>
            <a:r>
              <a:rPr lang="it-IT" dirty="0"/>
              <a:t>, data) </a:t>
            </a:r>
            <a:r>
              <a:rPr lang="it-IT" dirty="0" err="1"/>
              <a:t>stored</a:t>
            </a:r>
            <a:r>
              <a:rPr lang="it-IT" dirty="0"/>
              <a:t>.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AD5B3E-B418-48C9-B589-3473E98D3889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954027" y="3845119"/>
            <a:ext cx="789140" cy="96413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52A2227-F503-4843-8B4F-D47AF2C048A3}"/>
              </a:ext>
            </a:extLst>
          </p:cNvPr>
          <p:cNvSpPr/>
          <p:nvPr/>
        </p:nvSpPr>
        <p:spPr>
          <a:xfrm>
            <a:off x="4070959" y="6200384"/>
            <a:ext cx="3883068" cy="450937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45201B-DCC7-4D56-B65E-025ACAABA489}"/>
              </a:ext>
            </a:extLst>
          </p:cNvPr>
          <p:cNvSpPr txBox="1"/>
          <p:nvPr/>
        </p:nvSpPr>
        <p:spPr>
          <a:xfrm>
            <a:off x="202287" y="5579105"/>
            <a:ext cx="3156559" cy="64633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The last files are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we’ve</a:t>
            </a:r>
            <a:r>
              <a:rPr lang="it-IT" dirty="0"/>
              <a:t> just </a:t>
            </a:r>
            <a:r>
              <a:rPr lang="it-IT" dirty="0" err="1"/>
              <a:t>imported</a:t>
            </a:r>
            <a:r>
              <a:rPr lang="it-IT" dirty="0"/>
              <a:t> and </a:t>
            </a:r>
            <a:r>
              <a:rPr lang="it-IT" dirty="0" err="1"/>
              <a:t>uploaded</a:t>
            </a:r>
            <a:r>
              <a:rPr lang="it-IT" dirty="0"/>
              <a:t>!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DE5B94-7E4A-46D7-AE96-696857DB4BD7}"/>
              </a:ext>
            </a:extLst>
          </p:cNvPr>
          <p:cNvCxnSpPr>
            <a:stCxn id="20" idx="3"/>
            <a:endCxn id="19" idx="1"/>
          </p:cNvCxnSpPr>
          <p:nvPr/>
        </p:nvCxnSpPr>
        <p:spPr>
          <a:xfrm>
            <a:off x="3358846" y="5902271"/>
            <a:ext cx="712113" cy="52358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799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63C0C6F-289B-4080-B040-B91BB4AFBA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8"/>
          <a:stretch/>
        </p:blipFill>
        <p:spPr>
          <a:xfrm>
            <a:off x="0" y="528268"/>
            <a:ext cx="11210795" cy="58014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73456C-1F30-456D-9211-960F47A4353C}"/>
              </a:ext>
            </a:extLst>
          </p:cNvPr>
          <p:cNvSpPr/>
          <p:nvPr/>
        </p:nvSpPr>
        <p:spPr>
          <a:xfrm>
            <a:off x="0" y="1803748"/>
            <a:ext cx="3657600" cy="275573"/>
          </a:xfrm>
          <a:prstGeom prst="rect">
            <a:avLst/>
          </a:prstGeom>
          <a:solidFill>
            <a:schemeClr val="accent2">
              <a:alpha val="27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10660D-01ED-4455-A267-B790DE4501CC}"/>
              </a:ext>
            </a:extLst>
          </p:cNvPr>
          <p:cNvSpPr/>
          <p:nvPr/>
        </p:nvSpPr>
        <p:spPr>
          <a:xfrm>
            <a:off x="338202" y="4258850"/>
            <a:ext cx="1853852" cy="10396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9E47941-BE76-421E-93E7-73E3A260170F}"/>
              </a:ext>
            </a:extLst>
          </p:cNvPr>
          <p:cNvCxnSpPr>
            <a:stCxn id="6" idx="1"/>
            <a:endCxn id="20" idx="1"/>
          </p:cNvCxnSpPr>
          <p:nvPr/>
        </p:nvCxnSpPr>
        <p:spPr>
          <a:xfrm rot="10800000" flipH="1" flipV="1">
            <a:off x="0" y="1941534"/>
            <a:ext cx="338202" cy="2837145"/>
          </a:xfrm>
          <a:prstGeom prst="curvedConnector3">
            <a:avLst>
              <a:gd name="adj1" fmla="val -16388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A174232-794E-4E36-BCA6-0A1A11F036DB}"/>
              </a:ext>
            </a:extLst>
          </p:cNvPr>
          <p:cNvSpPr/>
          <p:nvPr/>
        </p:nvSpPr>
        <p:spPr>
          <a:xfrm>
            <a:off x="563671" y="4471792"/>
            <a:ext cx="1365337" cy="200416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F80DA4-E57F-4E28-A4F3-F01FB8F3B951}"/>
              </a:ext>
            </a:extLst>
          </p:cNvPr>
          <p:cNvSpPr/>
          <p:nvPr/>
        </p:nvSpPr>
        <p:spPr>
          <a:xfrm>
            <a:off x="8580328" y="3360106"/>
            <a:ext cx="1578279" cy="403964"/>
          </a:xfrm>
          <a:prstGeom prst="ellipse">
            <a:avLst/>
          </a:prstGeom>
          <a:solidFill>
            <a:srgbClr val="F1DFA8">
              <a:alpha val="3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88A9C3-F2A8-4E3B-8BD8-B3B9C2F77AD8}"/>
              </a:ext>
            </a:extLst>
          </p:cNvPr>
          <p:cNvCxnSpPr>
            <a:stCxn id="25" idx="3"/>
            <a:endCxn id="24" idx="3"/>
          </p:cNvCxnSpPr>
          <p:nvPr/>
        </p:nvCxnSpPr>
        <p:spPr>
          <a:xfrm flipH="1">
            <a:off x="1929008" y="3704911"/>
            <a:ext cx="6882454" cy="86708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2D50474-9366-472F-BE8E-95FF0E217CD1}"/>
              </a:ext>
            </a:extLst>
          </p:cNvPr>
          <p:cNvSpPr/>
          <p:nvPr/>
        </p:nvSpPr>
        <p:spPr>
          <a:xfrm>
            <a:off x="6096000" y="1941534"/>
            <a:ext cx="1920658" cy="275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77085E-F1FB-4CFF-A736-CEF094C7CF06}"/>
              </a:ext>
            </a:extLst>
          </p:cNvPr>
          <p:cNvSpPr/>
          <p:nvPr/>
        </p:nvSpPr>
        <p:spPr>
          <a:xfrm>
            <a:off x="6096000" y="2585227"/>
            <a:ext cx="1920658" cy="275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1CAB7D-77E4-48F5-8214-005D780BA5BD}"/>
              </a:ext>
            </a:extLst>
          </p:cNvPr>
          <p:cNvSpPr/>
          <p:nvPr/>
        </p:nvSpPr>
        <p:spPr>
          <a:xfrm>
            <a:off x="8016658" y="1941534"/>
            <a:ext cx="1077238" cy="27557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79093B-75BD-4116-96DB-77AC16D66B5B}"/>
              </a:ext>
            </a:extLst>
          </p:cNvPr>
          <p:cNvSpPr/>
          <p:nvPr/>
        </p:nvSpPr>
        <p:spPr>
          <a:xfrm>
            <a:off x="8016658" y="2566797"/>
            <a:ext cx="1077238" cy="27557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633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1150EE5-FEF5-47CF-8D29-2079199B5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94" y="36792"/>
            <a:ext cx="8207038" cy="71311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AC04C9-BC92-48DD-B762-F91B512CAB20}"/>
              </a:ext>
            </a:extLst>
          </p:cNvPr>
          <p:cNvSpPr/>
          <p:nvPr/>
        </p:nvSpPr>
        <p:spPr>
          <a:xfrm>
            <a:off x="2054267" y="463463"/>
            <a:ext cx="7935893" cy="2826766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199A12-53BF-47B1-9916-3789B7B3BE5D}"/>
              </a:ext>
            </a:extLst>
          </p:cNvPr>
          <p:cNvSpPr/>
          <p:nvPr/>
        </p:nvSpPr>
        <p:spPr>
          <a:xfrm>
            <a:off x="3304628" y="1176944"/>
            <a:ext cx="6685532" cy="760316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r>
              <a:rPr lang="it-IT" dirty="0"/>
              <a:t> to </a:t>
            </a:r>
            <a:r>
              <a:rPr lang="it-IT" dirty="0" err="1"/>
              <a:t>fisical</a:t>
            </a:r>
            <a:r>
              <a:rPr lang="it-IT" dirty="0"/>
              <a:t> and file names</a:t>
            </a:r>
          </a:p>
          <a:p>
            <a:pPr algn="ctr"/>
            <a:r>
              <a:rPr lang="it-IT" dirty="0"/>
              <a:t>Your </a:t>
            </a:r>
            <a:r>
              <a:rPr lang="it-IT" dirty="0" err="1"/>
              <a:t>incode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1AE54-0A64-413B-BE6F-642F5E4E64B8}"/>
              </a:ext>
            </a:extLst>
          </p:cNvPr>
          <p:cNvSpPr txBox="1"/>
          <p:nvPr/>
        </p:nvSpPr>
        <p:spPr>
          <a:xfrm>
            <a:off x="-248090" y="2290694"/>
            <a:ext cx="2079320" cy="64633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General information on </a:t>
            </a:r>
            <a:r>
              <a:rPr lang="it-IT" dirty="0" err="1"/>
              <a:t>your</a:t>
            </a:r>
            <a:r>
              <a:rPr lang="it-IT" dirty="0"/>
              <a:t> directory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1FFBD9-6FE9-43CB-862B-3DE708F926CE}"/>
              </a:ext>
            </a:extLst>
          </p:cNvPr>
          <p:cNvCxnSpPr>
            <a:cxnSpLocks/>
            <a:stCxn id="8" idx="0"/>
            <a:endCxn id="6" idx="1"/>
          </p:cNvCxnSpPr>
          <p:nvPr/>
        </p:nvCxnSpPr>
        <p:spPr>
          <a:xfrm flipV="1">
            <a:off x="791570" y="1876846"/>
            <a:ext cx="1262697" cy="4138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608EE9-B3CB-41C4-9D9A-EC6088A5FC5A}"/>
              </a:ext>
            </a:extLst>
          </p:cNvPr>
          <p:cNvSpPr/>
          <p:nvPr/>
        </p:nvSpPr>
        <p:spPr>
          <a:xfrm>
            <a:off x="3971499" y="3515961"/>
            <a:ext cx="4079683" cy="3342039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307420-E7CD-452A-B4B5-3D7CFC532219}"/>
              </a:ext>
            </a:extLst>
          </p:cNvPr>
          <p:cNvSpPr txBox="1"/>
          <p:nvPr/>
        </p:nvSpPr>
        <p:spPr>
          <a:xfrm>
            <a:off x="8853593" y="4125225"/>
            <a:ext cx="2799545" cy="64633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Catalogs</a:t>
            </a:r>
            <a:r>
              <a:rPr lang="it-IT" dirty="0"/>
              <a:t> </a:t>
            </a:r>
            <a:r>
              <a:rPr lang="it-IT" b="1" dirty="0" err="1"/>
              <a:t>already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the directory.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0F3CD4-C4D9-43D9-8B47-8385DE8E8552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049253" y="4448391"/>
            <a:ext cx="804340" cy="92446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1D9FE26-4A6F-4D66-8F00-F02FFB8DB4E9}"/>
              </a:ext>
            </a:extLst>
          </p:cNvPr>
          <p:cNvSpPr/>
          <p:nvPr/>
        </p:nvSpPr>
        <p:spPr>
          <a:xfrm>
            <a:off x="3971498" y="3784264"/>
            <a:ext cx="4079683" cy="219445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C77D24-9A46-4B91-B6A6-4819C52E6C31}"/>
              </a:ext>
            </a:extLst>
          </p:cNvPr>
          <p:cNvSpPr txBox="1"/>
          <p:nvPr/>
        </p:nvSpPr>
        <p:spPr>
          <a:xfrm>
            <a:off x="791570" y="4567306"/>
            <a:ext cx="2671658" cy="64633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catalog</a:t>
            </a:r>
            <a:r>
              <a:rPr lang="it-IT" dirty="0"/>
              <a:t> stores the </a:t>
            </a:r>
            <a:r>
              <a:rPr lang="it-IT" b="1" dirty="0"/>
              <a:t>formats</a:t>
            </a:r>
            <a:r>
              <a:rPr lang="it-IT" dirty="0"/>
              <a:t> </a:t>
            </a:r>
            <a:r>
              <a:rPr lang="it-IT" dirty="0" err="1"/>
              <a:t>we’ve</a:t>
            </a:r>
            <a:r>
              <a:rPr lang="it-IT" dirty="0"/>
              <a:t> just </a:t>
            </a:r>
            <a:r>
              <a:rPr lang="it-IT" dirty="0" err="1"/>
              <a:t>created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1B2E2A-233E-4776-B48F-6A41837175A4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3463228" y="3893987"/>
            <a:ext cx="508270" cy="99648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76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FBE2F2B6-FE7B-41A3-BE00-E0BD429FB91C}"/>
              </a:ext>
            </a:extLst>
          </p:cNvPr>
          <p:cNvSpPr/>
          <p:nvPr/>
        </p:nvSpPr>
        <p:spPr>
          <a:xfrm>
            <a:off x="2133599" y="2267209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MACRO</a:t>
            </a:r>
          </a:p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statement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07E46-621B-42E6-A500-5C298793599A}"/>
              </a:ext>
            </a:extLst>
          </p:cNvPr>
          <p:cNvSpPr/>
          <p:nvPr/>
        </p:nvSpPr>
        <p:spPr>
          <a:xfrm>
            <a:off x="7912274" y="2267209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Regular SAS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statement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82D5BF03-4774-4199-A01A-01EA96B3BD89}"/>
              </a:ext>
            </a:extLst>
          </p:cNvPr>
          <p:cNvSpPr/>
          <p:nvPr/>
        </p:nvSpPr>
        <p:spPr>
          <a:xfrm>
            <a:off x="5010410" y="2267209"/>
            <a:ext cx="2876811" cy="1061581"/>
          </a:xfrm>
          <a:prstGeom prst="homePlate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MACRO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processor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99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79AB261E-88BC-4B4D-96EC-D3FD9971E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76" y="643466"/>
            <a:ext cx="6246848" cy="557106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95DB9CD-196B-403C-8E0A-777A1F62064C}"/>
              </a:ext>
            </a:extLst>
          </p:cNvPr>
          <p:cNvSpPr/>
          <p:nvPr/>
        </p:nvSpPr>
        <p:spPr>
          <a:xfrm>
            <a:off x="6212910" y="2217107"/>
            <a:ext cx="501041" cy="1828800"/>
          </a:xfrm>
          <a:prstGeom prst="rightBrace">
            <a:avLst>
              <a:gd name="adj1" fmla="val 40833"/>
              <a:gd name="adj2" fmla="val 4657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6A42C-0A74-40EC-8744-F388C1056E34}"/>
              </a:ext>
            </a:extLst>
          </p:cNvPr>
          <p:cNvSpPr txBox="1"/>
          <p:nvPr/>
        </p:nvSpPr>
        <p:spPr>
          <a:xfrm>
            <a:off x="6980520" y="285593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2D7403-04F4-4005-8848-757835A035F4}"/>
              </a:ext>
            </a:extLst>
          </p:cNvPr>
          <p:cNvCxnSpPr>
            <a:cxnSpLocks/>
          </p:cNvCxnSpPr>
          <p:nvPr/>
        </p:nvCxnSpPr>
        <p:spPr>
          <a:xfrm flipH="1">
            <a:off x="5887235" y="1640910"/>
            <a:ext cx="1002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E3E522-1E48-4593-BECB-FF5116C8A963}"/>
              </a:ext>
            </a:extLst>
          </p:cNvPr>
          <p:cNvSpPr txBox="1"/>
          <p:nvPr/>
        </p:nvSpPr>
        <p:spPr>
          <a:xfrm>
            <a:off x="6980519" y="145624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08685-2BA4-4E28-9767-C5ADC52D2172}"/>
              </a:ext>
            </a:extLst>
          </p:cNvPr>
          <p:cNvCxnSpPr>
            <a:cxnSpLocks/>
          </p:cNvCxnSpPr>
          <p:nvPr/>
        </p:nvCxnSpPr>
        <p:spPr>
          <a:xfrm flipH="1" flipV="1">
            <a:off x="5398721" y="2006252"/>
            <a:ext cx="1490594" cy="10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A8A7DA-98C2-4C57-ABF3-CD4C9F0CFF2D}"/>
              </a:ext>
            </a:extLst>
          </p:cNvPr>
          <p:cNvCxnSpPr>
            <a:cxnSpLocks/>
          </p:cNvCxnSpPr>
          <p:nvPr/>
        </p:nvCxnSpPr>
        <p:spPr>
          <a:xfrm flipH="1">
            <a:off x="5887234" y="1640910"/>
            <a:ext cx="9770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B6C712-F318-482E-8319-C18DFD6DEB9B}"/>
              </a:ext>
            </a:extLst>
          </p:cNvPr>
          <p:cNvSpPr txBox="1"/>
          <p:nvPr/>
        </p:nvSpPr>
        <p:spPr>
          <a:xfrm>
            <a:off x="7005571" y="1800895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610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A48138E-4D75-4168-8BA1-66602E5FA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84"/>
          <a:stretch/>
        </p:blipFill>
        <p:spPr>
          <a:xfrm>
            <a:off x="636251" y="1583561"/>
            <a:ext cx="7011378" cy="3038899"/>
          </a:xfrm>
          <a:prstGeom prst="rect">
            <a:avLst/>
          </a:prstGeom>
        </p:spPr>
      </p:pic>
      <p:pic>
        <p:nvPicPr>
          <p:cNvPr id="7" name="Picture 6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E44A97A7-B3A5-4876-B245-6A5AA5987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839" y="1583560"/>
            <a:ext cx="7344800" cy="30388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897251-85A0-4198-A9C2-48A82D787F01}"/>
              </a:ext>
            </a:extLst>
          </p:cNvPr>
          <p:cNvSpPr txBox="1"/>
          <p:nvPr/>
        </p:nvSpPr>
        <p:spPr>
          <a:xfrm>
            <a:off x="1515649" y="1583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C8D48-B056-4705-AA61-1A5C8090D17E}"/>
              </a:ext>
            </a:extLst>
          </p:cNvPr>
          <p:cNvSpPr txBox="1"/>
          <p:nvPr/>
        </p:nvSpPr>
        <p:spPr>
          <a:xfrm flipH="1">
            <a:off x="5659139" y="1583559"/>
            <a:ext cx="30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C54CB6-2296-441D-B971-F4BFDD1BB946}"/>
              </a:ext>
            </a:extLst>
          </p:cNvPr>
          <p:cNvSpPr/>
          <p:nvPr/>
        </p:nvSpPr>
        <p:spPr>
          <a:xfrm>
            <a:off x="1324146" y="1461922"/>
            <a:ext cx="651354" cy="61260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7525E5-55F6-4F2A-96E7-D8350C1D825A}"/>
              </a:ext>
            </a:extLst>
          </p:cNvPr>
          <p:cNvCxnSpPr>
            <a:stCxn id="10" idx="4"/>
          </p:cNvCxnSpPr>
          <p:nvPr/>
        </p:nvCxnSpPr>
        <p:spPr>
          <a:xfrm>
            <a:off x="1649823" y="2074528"/>
            <a:ext cx="467076" cy="1194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5367F9-8927-46C5-AD9B-3FBDC57B717F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1880111" y="1984814"/>
            <a:ext cx="628580" cy="1603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07A2B26-4FDC-4B76-99F2-C7E07A64DA76}"/>
              </a:ext>
            </a:extLst>
          </p:cNvPr>
          <p:cNvSpPr/>
          <p:nvPr/>
        </p:nvSpPr>
        <p:spPr>
          <a:xfrm>
            <a:off x="5484304" y="1461922"/>
            <a:ext cx="651354" cy="61260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7D382E-E9F1-4EA8-80B1-BB62315DF411}"/>
              </a:ext>
            </a:extLst>
          </p:cNvPr>
          <p:cNvCxnSpPr>
            <a:stCxn id="16" idx="4"/>
          </p:cNvCxnSpPr>
          <p:nvPr/>
        </p:nvCxnSpPr>
        <p:spPr>
          <a:xfrm>
            <a:off x="5809981" y="2074528"/>
            <a:ext cx="150843" cy="1354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338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7B20594-CD03-45DA-98FE-6848EC22CC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9"/>
          <a:stretch/>
        </p:blipFill>
        <p:spPr>
          <a:xfrm>
            <a:off x="3014232" y="989556"/>
            <a:ext cx="6163535" cy="5187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768CC0-7478-4F15-BA3A-253B721B9D79}"/>
              </a:ext>
            </a:extLst>
          </p:cNvPr>
          <p:cNvSpPr/>
          <p:nvPr/>
        </p:nvSpPr>
        <p:spPr>
          <a:xfrm>
            <a:off x="3014232" y="4546948"/>
            <a:ext cx="6017034" cy="939452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1EB5EF-BCA9-4DB8-9DCB-828638533182}"/>
              </a:ext>
            </a:extLst>
          </p:cNvPr>
          <p:cNvSpPr/>
          <p:nvPr/>
        </p:nvSpPr>
        <p:spPr>
          <a:xfrm>
            <a:off x="3926909" y="840251"/>
            <a:ext cx="889348" cy="46972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98B01B-0A13-4D8C-B796-A8449C6E13F5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4371583" y="1309977"/>
            <a:ext cx="1651166" cy="323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8A3A811-8F6B-4B1B-8C5F-14EB3E7CB1B7}"/>
              </a:ext>
            </a:extLst>
          </p:cNvPr>
          <p:cNvSpPr/>
          <p:nvPr/>
        </p:nvSpPr>
        <p:spPr>
          <a:xfrm>
            <a:off x="3206663" y="5123144"/>
            <a:ext cx="4334005" cy="200417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ADEEAC8-FBDD-4092-988B-DB26275F5E69}"/>
              </a:ext>
            </a:extLst>
          </p:cNvPr>
          <p:cNvCxnSpPr>
            <a:stCxn id="6" idx="3"/>
            <a:endCxn id="18" idx="3"/>
          </p:cNvCxnSpPr>
          <p:nvPr/>
        </p:nvCxnSpPr>
        <p:spPr>
          <a:xfrm flipH="1">
            <a:off x="7540668" y="5016674"/>
            <a:ext cx="1490598" cy="206679"/>
          </a:xfrm>
          <a:prstGeom prst="curvedConnector3">
            <a:avLst>
              <a:gd name="adj1" fmla="val -153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9C1546-AD9E-425B-BAA0-A09ABF47EF0B}"/>
              </a:ext>
            </a:extLst>
          </p:cNvPr>
          <p:cNvCxnSpPr/>
          <p:nvPr/>
        </p:nvCxnSpPr>
        <p:spPr>
          <a:xfrm>
            <a:off x="9136378" y="5160722"/>
            <a:ext cx="413359" cy="263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3CAAD8D-8FC5-4CC3-9837-903BB3F2FA2F}"/>
              </a:ext>
            </a:extLst>
          </p:cNvPr>
          <p:cNvSpPr txBox="1"/>
          <p:nvPr/>
        </p:nvSpPr>
        <p:spPr>
          <a:xfrm>
            <a:off x="9549737" y="529224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output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005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777C89-B6AA-4EC8-BD22-DA71C8581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885470"/>
            <a:ext cx="9145276" cy="508706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0E1007D-44AF-489B-BD06-E2C05318D7E1}"/>
              </a:ext>
            </a:extLst>
          </p:cNvPr>
          <p:cNvSpPr/>
          <p:nvPr/>
        </p:nvSpPr>
        <p:spPr>
          <a:xfrm>
            <a:off x="2367419" y="691316"/>
            <a:ext cx="939452" cy="53623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A51664-D512-4B86-85B9-DCE5F2ADECB3}"/>
              </a:ext>
            </a:extLst>
          </p:cNvPr>
          <p:cNvSpPr/>
          <p:nvPr/>
        </p:nvSpPr>
        <p:spPr>
          <a:xfrm>
            <a:off x="1523362" y="2630466"/>
            <a:ext cx="9145276" cy="253025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3B5028-F0FB-4859-A4CD-9452661E144B}"/>
              </a:ext>
            </a:extLst>
          </p:cNvPr>
          <p:cNvSpPr/>
          <p:nvPr/>
        </p:nvSpPr>
        <p:spPr>
          <a:xfrm>
            <a:off x="1778696" y="4634630"/>
            <a:ext cx="7227518" cy="18789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21B332-76E3-4CE6-AC7B-58B950E71B06}"/>
              </a:ext>
            </a:extLst>
          </p:cNvPr>
          <p:cNvCxnSpPr>
            <a:stCxn id="6" idx="4"/>
          </p:cNvCxnSpPr>
          <p:nvPr/>
        </p:nvCxnSpPr>
        <p:spPr>
          <a:xfrm>
            <a:off x="2837145" y="1227551"/>
            <a:ext cx="3258855" cy="140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6FF54C88-4477-4BCC-B11B-6598B3DE8E3F}"/>
              </a:ext>
            </a:extLst>
          </p:cNvPr>
          <p:cNvCxnSpPr>
            <a:stCxn id="7" idx="3"/>
            <a:endCxn id="8" idx="3"/>
          </p:cNvCxnSpPr>
          <p:nvPr/>
        </p:nvCxnSpPr>
        <p:spPr>
          <a:xfrm flipH="1">
            <a:off x="9006214" y="3895595"/>
            <a:ext cx="1662424" cy="832981"/>
          </a:xfrm>
          <a:prstGeom prst="curvedConnector3">
            <a:avLst>
              <a:gd name="adj1" fmla="val -84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87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D896F53-79A2-4EB1-BCB1-376558C9B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614904"/>
            <a:ext cx="7863327" cy="62430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DE40B3-4272-460A-B1DD-50B68EF34516}"/>
              </a:ext>
            </a:extLst>
          </p:cNvPr>
          <p:cNvCxnSpPr>
            <a:cxnSpLocks/>
          </p:cNvCxnSpPr>
          <p:nvPr/>
        </p:nvCxnSpPr>
        <p:spPr>
          <a:xfrm>
            <a:off x="3507288" y="726510"/>
            <a:ext cx="18663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803428-EEEF-49E0-8095-2DD04ED878D2}"/>
              </a:ext>
            </a:extLst>
          </p:cNvPr>
          <p:cNvSpPr txBox="1"/>
          <p:nvPr/>
        </p:nvSpPr>
        <p:spPr>
          <a:xfrm>
            <a:off x="2705621" y="541844"/>
            <a:ext cx="83924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Before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8A5549-88B2-46A9-A7AE-E01B43E81F6E}"/>
              </a:ext>
            </a:extLst>
          </p:cNvPr>
          <p:cNvCxnSpPr>
            <a:cxnSpLocks/>
          </p:cNvCxnSpPr>
          <p:nvPr/>
        </p:nvCxnSpPr>
        <p:spPr>
          <a:xfrm flipH="1">
            <a:off x="7240044" y="3983277"/>
            <a:ext cx="2129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928278-F21E-4112-98B2-302B53618636}"/>
              </a:ext>
            </a:extLst>
          </p:cNvPr>
          <p:cNvSpPr txBox="1"/>
          <p:nvPr/>
        </p:nvSpPr>
        <p:spPr>
          <a:xfrm>
            <a:off x="9369468" y="3798611"/>
            <a:ext cx="70447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39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80CF4A5-9CAD-40DF-8DB7-E70F50138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7" r="553"/>
          <a:stretch/>
        </p:blipFill>
        <p:spPr>
          <a:xfrm>
            <a:off x="3471808" y="751562"/>
            <a:ext cx="5248383" cy="2104779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4172FBA-9522-49E2-AD19-5DD4755FF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" b="55987"/>
          <a:stretch/>
        </p:blipFill>
        <p:spPr>
          <a:xfrm>
            <a:off x="3457206" y="-1303113"/>
            <a:ext cx="5248383" cy="2104779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07E4780-28D7-4C94-9BF9-14587256D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3" r="-80" b="55655"/>
          <a:stretch/>
        </p:blipFill>
        <p:spPr>
          <a:xfrm>
            <a:off x="3407102" y="2843408"/>
            <a:ext cx="5248382" cy="194234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3412C276-253E-4EF7-A951-63EC8D784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34"/>
          <a:stretch/>
        </p:blipFill>
        <p:spPr>
          <a:xfrm>
            <a:off x="3415393" y="4808436"/>
            <a:ext cx="5210902" cy="210477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6BD57E-4B1E-478B-AA91-A91C8ADF78F0}"/>
              </a:ext>
            </a:extLst>
          </p:cNvPr>
          <p:cNvCxnSpPr>
            <a:cxnSpLocks/>
          </p:cNvCxnSpPr>
          <p:nvPr/>
        </p:nvCxnSpPr>
        <p:spPr>
          <a:xfrm flipH="1">
            <a:off x="3156559" y="80166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E35BD1-3FC7-4CE4-85ED-3A240F1856DC}"/>
              </a:ext>
            </a:extLst>
          </p:cNvPr>
          <p:cNvCxnSpPr>
            <a:cxnSpLocks/>
          </p:cNvCxnSpPr>
          <p:nvPr/>
        </p:nvCxnSpPr>
        <p:spPr>
          <a:xfrm flipH="1" flipV="1">
            <a:off x="3156559" y="2832970"/>
            <a:ext cx="5789112" cy="233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BB40FB-D46B-40B7-8CDB-CF4216C8244E}"/>
              </a:ext>
            </a:extLst>
          </p:cNvPr>
          <p:cNvCxnSpPr>
            <a:cxnSpLocks/>
          </p:cNvCxnSpPr>
          <p:nvPr/>
        </p:nvCxnSpPr>
        <p:spPr>
          <a:xfrm flipH="1">
            <a:off x="3246329" y="480843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7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B0E56D76-DB84-433B-8607-7A4F0780D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5172" y="1626818"/>
            <a:ext cx="17516549" cy="25309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C47E80-8820-443E-AFAE-77C064CFF94B}"/>
              </a:ext>
            </a:extLst>
          </p:cNvPr>
          <p:cNvSpPr/>
          <p:nvPr/>
        </p:nvSpPr>
        <p:spPr>
          <a:xfrm>
            <a:off x="-3454401" y="1409700"/>
            <a:ext cx="5442857" cy="304800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A117E0-FBB9-4C08-A7DD-51B8F912BCDC}"/>
              </a:ext>
            </a:extLst>
          </p:cNvPr>
          <p:cNvSpPr/>
          <p:nvPr/>
        </p:nvSpPr>
        <p:spPr>
          <a:xfrm>
            <a:off x="1988457" y="1447800"/>
            <a:ext cx="11257644" cy="304800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66E140-42EA-4B89-A935-B8CF43F2D28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-732972" y="4457700"/>
            <a:ext cx="1487716" cy="143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E6CB57-14F2-4120-BA02-4BD5077D91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617279" y="449943"/>
            <a:ext cx="1657350" cy="997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BA7468-6C06-4796-A615-E33A8FE1DF3F}"/>
              </a:ext>
            </a:extLst>
          </p:cNvPr>
          <p:cNvSpPr txBox="1"/>
          <p:nvPr/>
        </p:nvSpPr>
        <p:spPr>
          <a:xfrm>
            <a:off x="9274629" y="219311"/>
            <a:ext cx="147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New Features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F96025-66D7-49C5-A073-9A3A59D760CE}"/>
              </a:ext>
            </a:extLst>
          </p:cNvPr>
          <p:cNvSpPr txBox="1"/>
          <p:nvPr/>
        </p:nvSpPr>
        <p:spPr>
          <a:xfrm>
            <a:off x="754743" y="5708134"/>
            <a:ext cx="159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65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F316A86-12A1-482E-BF93-D5C7A5F23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34355"/>
            <a:ext cx="10905066" cy="43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4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CED5C8-5E21-4650-9907-1F8F3B137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72072"/>
            <a:ext cx="10905066" cy="35138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461806-1079-4FB4-9C2F-20963D642D76}"/>
              </a:ext>
            </a:extLst>
          </p:cNvPr>
          <p:cNvSpPr/>
          <p:nvPr/>
        </p:nvSpPr>
        <p:spPr>
          <a:xfrm>
            <a:off x="9920614" y="1891430"/>
            <a:ext cx="1490597" cy="304382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56AF2-07F2-431F-BF70-FB214BF03E2E}"/>
              </a:ext>
            </a:extLst>
          </p:cNvPr>
          <p:cNvSpPr/>
          <p:nvPr/>
        </p:nvSpPr>
        <p:spPr>
          <a:xfrm>
            <a:off x="5736921" y="1891430"/>
            <a:ext cx="4183693" cy="3043825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807D4-E8AF-48DD-9007-B324BBC61106}"/>
              </a:ext>
            </a:extLst>
          </p:cNvPr>
          <p:cNvSpPr/>
          <p:nvPr/>
        </p:nvSpPr>
        <p:spPr>
          <a:xfrm>
            <a:off x="1402915" y="2179529"/>
            <a:ext cx="4334006" cy="26304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F93F6A-1DF5-488B-B2F2-8147A68C11C3}"/>
              </a:ext>
            </a:extLst>
          </p:cNvPr>
          <p:cNvCxnSpPr/>
          <p:nvPr/>
        </p:nvCxnSpPr>
        <p:spPr>
          <a:xfrm>
            <a:off x="5736921" y="2304789"/>
            <a:ext cx="52609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400F73C-4D1A-4D3F-B76C-B4FBFC9A137A}"/>
              </a:ext>
            </a:extLst>
          </p:cNvPr>
          <p:cNvSpPr/>
          <p:nvPr/>
        </p:nvSpPr>
        <p:spPr>
          <a:xfrm>
            <a:off x="11135639" y="2141951"/>
            <a:ext cx="288099" cy="28809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47379EC1-C5A8-4D76-87C7-24B0B672B081}"/>
              </a:ext>
            </a:extLst>
          </p:cNvPr>
          <p:cNvSpPr/>
          <p:nvPr/>
        </p:nvSpPr>
        <p:spPr>
          <a:xfrm>
            <a:off x="1828800" y="167207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D9086663-ABF7-4DB5-8DA7-07B61547D01B}"/>
              </a:ext>
            </a:extLst>
          </p:cNvPr>
          <p:cNvSpPr/>
          <p:nvPr/>
        </p:nvSpPr>
        <p:spPr>
          <a:xfrm>
            <a:off x="2843408" y="1667741"/>
            <a:ext cx="851770" cy="20876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43DCFA83-77F4-4DF4-B4D7-4C79B168DE3D}"/>
              </a:ext>
            </a:extLst>
          </p:cNvPr>
          <p:cNvSpPr/>
          <p:nvPr/>
        </p:nvSpPr>
        <p:spPr>
          <a:xfrm>
            <a:off x="3682651" y="1663411"/>
            <a:ext cx="97703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BF4BFE18-B595-4254-8089-AC0AD19EBB34}"/>
              </a:ext>
            </a:extLst>
          </p:cNvPr>
          <p:cNvSpPr/>
          <p:nvPr/>
        </p:nvSpPr>
        <p:spPr>
          <a:xfrm>
            <a:off x="4659682" y="1672070"/>
            <a:ext cx="851771" cy="20443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13080B-884F-4DC8-9ECC-0C9E97BB382A}"/>
              </a:ext>
            </a:extLst>
          </p:cNvPr>
          <p:cNvSpPr txBox="1"/>
          <p:nvPr/>
        </p:nvSpPr>
        <p:spPr>
          <a:xfrm>
            <a:off x="2642218" y="129590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FD6891-58F1-4D1A-9126-9E0625289D0A}"/>
              </a:ext>
            </a:extLst>
          </p:cNvPr>
          <p:cNvSpPr txBox="1"/>
          <p:nvPr/>
        </p:nvSpPr>
        <p:spPr>
          <a:xfrm>
            <a:off x="3493991" y="130665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5A1732-9076-46BF-8E6C-F0AEB44647EA}"/>
              </a:ext>
            </a:extLst>
          </p:cNvPr>
          <p:cNvSpPr txBox="1"/>
          <p:nvPr/>
        </p:nvSpPr>
        <p:spPr>
          <a:xfrm>
            <a:off x="4466185" y="1306655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A317569-71DF-4DA3-A1CB-655564E5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8" y="1954061"/>
            <a:ext cx="11392155" cy="28289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8B982E-510B-4268-8B7E-1C55D9054936}"/>
              </a:ext>
            </a:extLst>
          </p:cNvPr>
          <p:cNvSpPr/>
          <p:nvPr/>
        </p:nvSpPr>
        <p:spPr>
          <a:xfrm>
            <a:off x="4702951" y="2026896"/>
            <a:ext cx="4992658" cy="270383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34C02-0950-4655-A434-E3AB9265354D}"/>
              </a:ext>
            </a:extLst>
          </p:cNvPr>
          <p:cNvSpPr/>
          <p:nvPr/>
        </p:nvSpPr>
        <p:spPr>
          <a:xfrm>
            <a:off x="876822" y="2292263"/>
            <a:ext cx="3807911" cy="2358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6BE47-09CF-4317-BCC2-791644755998}"/>
              </a:ext>
            </a:extLst>
          </p:cNvPr>
          <p:cNvSpPr/>
          <p:nvPr/>
        </p:nvSpPr>
        <p:spPr>
          <a:xfrm>
            <a:off x="9695609" y="2026897"/>
            <a:ext cx="1703076" cy="27059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FD8FD0-7CFD-4BF8-AE38-935A19DAC38E}"/>
              </a:ext>
            </a:extLst>
          </p:cNvPr>
          <p:cNvCxnSpPr>
            <a:cxnSpLocks/>
          </p:cNvCxnSpPr>
          <p:nvPr/>
        </p:nvCxnSpPr>
        <p:spPr>
          <a:xfrm>
            <a:off x="4702951" y="2404998"/>
            <a:ext cx="6382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CC6E474-E909-4187-8594-9FD212522154}"/>
              </a:ext>
            </a:extLst>
          </p:cNvPr>
          <p:cNvSpPr/>
          <p:nvPr/>
        </p:nvSpPr>
        <p:spPr>
          <a:xfrm>
            <a:off x="11148164" y="226721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A657386D-BD19-4C1F-B641-90D809D6368C}"/>
              </a:ext>
            </a:extLst>
          </p:cNvPr>
          <p:cNvSpPr/>
          <p:nvPr/>
        </p:nvSpPr>
        <p:spPr>
          <a:xfrm>
            <a:off x="1127342" y="182246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D6EB2B9B-2034-4717-B35A-9E06AEA8164A}"/>
              </a:ext>
            </a:extLst>
          </p:cNvPr>
          <p:cNvSpPr/>
          <p:nvPr/>
        </p:nvSpPr>
        <p:spPr>
          <a:xfrm>
            <a:off x="2141950" y="1818132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CCAE6027-C8AE-4B7E-854F-02363C56F1E7}"/>
              </a:ext>
            </a:extLst>
          </p:cNvPr>
          <p:cNvSpPr/>
          <p:nvPr/>
        </p:nvSpPr>
        <p:spPr>
          <a:xfrm>
            <a:off x="2906037" y="1813801"/>
            <a:ext cx="85177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51F8AD1A-2F86-429F-9061-60561C1A38A7}"/>
              </a:ext>
            </a:extLst>
          </p:cNvPr>
          <p:cNvSpPr/>
          <p:nvPr/>
        </p:nvSpPr>
        <p:spPr>
          <a:xfrm>
            <a:off x="3782860" y="1822460"/>
            <a:ext cx="739035" cy="20443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EE2A20-8E96-4E24-AF0D-627C83E8FDC8}"/>
              </a:ext>
            </a:extLst>
          </p:cNvPr>
          <p:cNvSpPr txBox="1"/>
          <p:nvPr/>
        </p:nvSpPr>
        <p:spPr>
          <a:xfrm>
            <a:off x="1915710" y="147127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27E3E-22FC-4F2A-8E39-8D53913A3C37}"/>
              </a:ext>
            </a:extLst>
          </p:cNvPr>
          <p:cNvSpPr txBox="1"/>
          <p:nvPr/>
        </p:nvSpPr>
        <p:spPr>
          <a:xfrm>
            <a:off x="2679801" y="148201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1FCAB0-C869-43AE-BF9C-E51682527DB1}"/>
              </a:ext>
            </a:extLst>
          </p:cNvPr>
          <p:cNvSpPr txBox="1"/>
          <p:nvPr/>
        </p:nvSpPr>
        <p:spPr>
          <a:xfrm>
            <a:off x="3589365" y="1482019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8D16FA-1A13-45F2-A353-F0910C70740B}"/>
              </a:ext>
            </a:extLst>
          </p:cNvPr>
          <p:cNvCxnSpPr/>
          <p:nvPr/>
        </p:nvCxnSpPr>
        <p:spPr>
          <a:xfrm flipV="1">
            <a:off x="4590987" y="1594790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5DF06C-9248-4950-BC23-14ABF70C7B26}"/>
              </a:ext>
            </a:extLst>
          </p:cNvPr>
          <p:cNvSpPr txBox="1"/>
          <p:nvPr/>
        </p:nvSpPr>
        <p:spPr>
          <a:xfrm>
            <a:off x="4747232" y="15519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0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2BD8099-7E85-4FF8-B2B4-67A68349B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" y="2066793"/>
            <a:ext cx="12083716" cy="27490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3CF4A8-521B-45E0-B94B-F2098B504856}"/>
              </a:ext>
            </a:extLst>
          </p:cNvPr>
          <p:cNvSpPr/>
          <p:nvPr/>
        </p:nvSpPr>
        <p:spPr>
          <a:xfrm>
            <a:off x="4259179" y="2158459"/>
            <a:ext cx="4547938" cy="241354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CFB22-C726-4D7B-8AE7-7C5B92770593}"/>
              </a:ext>
            </a:extLst>
          </p:cNvPr>
          <p:cNvSpPr/>
          <p:nvPr/>
        </p:nvSpPr>
        <p:spPr>
          <a:xfrm>
            <a:off x="804631" y="2352422"/>
            <a:ext cx="3461338" cy="2549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45FA0-B7A0-469B-A439-AA16289230A8}"/>
              </a:ext>
            </a:extLst>
          </p:cNvPr>
          <p:cNvSpPr/>
          <p:nvPr/>
        </p:nvSpPr>
        <p:spPr>
          <a:xfrm>
            <a:off x="10296626" y="2171651"/>
            <a:ext cx="1626669" cy="240035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47B4D5-3D07-4FD5-AE20-0EF9D575EEE6}"/>
              </a:ext>
            </a:extLst>
          </p:cNvPr>
          <p:cNvCxnSpPr>
            <a:cxnSpLocks/>
          </p:cNvCxnSpPr>
          <p:nvPr/>
        </p:nvCxnSpPr>
        <p:spPr>
          <a:xfrm>
            <a:off x="4265968" y="2504877"/>
            <a:ext cx="73391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5D6FAB0-69EE-4C9A-B6FE-DFDDC5B1809A}"/>
              </a:ext>
            </a:extLst>
          </p:cNvPr>
          <p:cNvSpPr/>
          <p:nvPr/>
        </p:nvSpPr>
        <p:spPr>
          <a:xfrm>
            <a:off x="11605091" y="235242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A4FC6DDD-8181-4471-8C12-2987D0473202}"/>
              </a:ext>
            </a:extLst>
          </p:cNvPr>
          <p:cNvSpPr/>
          <p:nvPr/>
        </p:nvSpPr>
        <p:spPr>
          <a:xfrm>
            <a:off x="1067185" y="1931393"/>
            <a:ext cx="862672" cy="22706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BB7798EB-977A-4D51-A3F0-AC380AE55149}"/>
              </a:ext>
            </a:extLst>
          </p:cNvPr>
          <p:cNvSpPr/>
          <p:nvPr/>
        </p:nvSpPr>
        <p:spPr>
          <a:xfrm>
            <a:off x="1949445" y="1927064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59D011D8-C989-4498-9866-F85AE9638846}"/>
              </a:ext>
            </a:extLst>
          </p:cNvPr>
          <p:cNvSpPr/>
          <p:nvPr/>
        </p:nvSpPr>
        <p:spPr>
          <a:xfrm>
            <a:off x="2737593" y="1922734"/>
            <a:ext cx="64067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05FD246C-8315-4D8F-855F-2D8662EC43E4}"/>
              </a:ext>
            </a:extLst>
          </p:cNvPr>
          <p:cNvSpPr/>
          <p:nvPr/>
        </p:nvSpPr>
        <p:spPr>
          <a:xfrm>
            <a:off x="3433941" y="1931392"/>
            <a:ext cx="634116" cy="20010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FD7DA-A2BB-45EC-ABAD-09A72A6DAA8F}"/>
              </a:ext>
            </a:extLst>
          </p:cNvPr>
          <p:cNvSpPr txBox="1"/>
          <p:nvPr/>
        </p:nvSpPr>
        <p:spPr>
          <a:xfrm>
            <a:off x="1759297" y="158020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5CEBD1-D0EA-47F0-B65C-CEEFA79032CD}"/>
              </a:ext>
            </a:extLst>
          </p:cNvPr>
          <p:cNvSpPr txBox="1"/>
          <p:nvPr/>
        </p:nvSpPr>
        <p:spPr>
          <a:xfrm>
            <a:off x="2521412" y="159095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C353AA-C653-4B8F-93B9-2F80A6C204A6}"/>
              </a:ext>
            </a:extLst>
          </p:cNvPr>
          <p:cNvSpPr txBox="1"/>
          <p:nvPr/>
        </p:nvSpPr>
        <p:spPr>
          <a:xfrm>
            <a:off x="3216380" y="1590951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239523-8E9D-4716-9088-486C4819C51D}"/>
              </a:ext>
            </a:extLst>
          </p:cNvPr>
          <p:cNvCxnSpPr/>
          <p:nvPr/>
        </p:nvCxnSpPr>
        <p:spPr>
          <a:xfrm flipV="1">
            <a:off x="4109723" y="1703722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BCF3B8-AAB3-4314-B405-5EBD28946090}"/>
              </a:ext>
            </a:extLst>
          </p:cNvPr>
          <p:cNvSpPr txBox="1"/>
          <p:nvPr/>
        </p:nvSpPr>
        <p:spPr>
          <a:xfrm>
            <a:off x="4265968" y="166086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1AF7D6-A988-489C-B3FA-F1AA8EB0078A}"/>
              </a:ext>
            </a:extLst>
          </p:cNvPr>
          <p:cNvCxnSpPr/>
          <p:nvPr/>
        </p:nvCxnSpPr>
        <p:spPr>
          <a:xfrm flipH="1">
            <a:off x="11405937" y="1239253"/>
            <a:ext cx="517358" cy="89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0DAC2D-01CF-40D3-AB86-84597AD8D935}"/>
              </a:ext>
            </a:extLst>
          </p:cNvPr>
          <p:cNvSpPr txBox="1"/>
          <p:nvPr/>
        </p:nvSpPr>
        <p:spPr>
          <a:xfrm>
            <a:off x="11564863" y="92322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CEIL()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D6F782-2A94-4191-BED5-9B8EFA5E483E}"/>
              </a:ext>
            </a:extLst>
          </p:cNvPr>
          <p:cNvCxnSpPr/>
          <p:nvPr/>
        </p:nvCxnSpPr>
        <p:spPr>
          <a:xfrm>
            <a:off x="8807117" y="1239253"/>
            <a:ext cx="721894" cy="82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53B644-2699-4AA2-A9DA-9DA04D71DB15}"/>
              </a:ext>
            </a:extLst>
          </p:cNvPr>
          <p:cNvSpPr txBox="1"/>
          <p:nvPr/>
        </p:nvSpPr>
        <p:spPr>
          <a:xfrm>
            <a:off x="8214213" y="917473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FLOOR()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53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208</Words>
  <Application>Microsoft Office PowerPoint</Application>
  <PresentationFormat>Widescreen</PresentationFormat>
  <Paragraphs>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CHIRUMBOLO Anna</dc:creator>
  <cp:lastModifiedBy>CHIRUMBOLO Anna</cp:lastModifiedBy>
  <cp:revision>52</cp:revision>
  <dcterms:created xsi:type="dcterms:W3CDTF">2021-04-19T12:32:03Z</dcterms:created>
  <dcterms:modified xsi:type="dcterms:W3CDTF">2021-06-08T08:28:22Z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7a6faa-da28-40ae-8c94-03fd05c3e40a_Enabled">
    <vt:lpwstr>true</vt:lpwstr>
  </property>
  <property fmtid="{D5CDD505-2E9C-101B-9397-08002B2CF9AE}" pid="3" name="MSIP_Label_a07a6faa-da28-40ae-8c94-03fd05c3e40a_SetDate">
    <vt:lpwstr>2021-06-08T08:28:22Z</vt:lpwstr>
  </property>
  <property fmtid="{D5CDD505-2E9C-101B-9397-08002B2CF9AE}" pid="4" name="MSIP_Label_a07a6faa-da28-40ae-8c94-03fd05c3e40a_Method">
    <vt:lpwstr>Standard</vt:lpwstr>
  </property>
  <property fmtid="{D5CDD505-2E9C-101B-9397-08002B2CF9AE}" pid="5" name="MSIP_Label_a07a6faa-da28-40ae-8c94-03fd05c3e40a_Name">
    <vt:lpwstr>C2 Italy</vt:lpwstr>
  </property>
  <property fmtid="{D5CDD505-2E9C-101B-9397-08002B2CF9AE}" pid="6" name="MSIP_Label_a07a6faa-da28-40ae-8c94-03fd05c3e40a_SiteId">
    <vt:lpwstr>8b87af7d-8647-4dc7-8df4-5f69a2011bb5</vt:lpwstr>
  </property>
  <property fmtid="{D5CDD505-2E9C-101B-9397-08002B2CF9AE}" pid="7" name="MSIP_Label_a07a6faa-da28-40ae-8c94-03fd05c3e40a_ActionId">
    <vt:lpwstr>811a7e0e-1099-4c8b-8d1c-96c5c8ed8d3e</vt:lpwstr>
  </property>
  <property fmtid="{D5CDD505-2E9C-101B-9397-08002B2CF9AE}" pid="8" name="MSIP_Label_a07a6faa-da28-40ae-8c94-03fd05c3e40a_ContentBits">
    <vt:lpwstr>3</vt:lpwstr>
  </property>
</Properties>
</file>