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169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42</cp:revision>
  <dcterms:created xsi:type="dcterms:W3CDTF">2021-04-19T12:32:03Z</dcterms:created>
  <dcterms:modified xsi:type="dcterms:W3CDTF">2021-05-13T07:21:07Z</dcterms:modified>
</cp:coreProperties>
</file>