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8" r:id="rId3"/>
    <p:sldId id="259" r:id="rId4"/>
    <p:sldId id="262" r:id="rId5"/>
    <p:sldId id="307" r:id="rId6"/>
    <p:sldId id="308" r:id="rId7"/>
    <p:sldId id="288" r:id="rId8"/>
    <p:sldId id="304" r:id="rId9"/>
    <p:sldId id="309" r:id="rId10"/>
    <p:sldId id="312" r:id="rId11"/>
    <p:sldId id="314" r:id="rId12"/>
    <p:sldId id="299" r:id="rId13"/>
    <p:sldId id="310" r:id="rId14"/>
    <p:sldId id="311" r:id="rId15"/>
    <p:sldId id="313" r:id="rId16"/>
    <p:sldId id="315" r:id="rId17"/>
    <p:sldId id="316" r:id="rId18"/>
    <p:sldId id="30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5031B6-B9E3-4448-8368-F7192BF4A0C2}" v="213" dt="2022-12-06T20:12:18.4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2" autoAdjust="0"/>
    <p:restoredTop sz="85185" autoAdjust="0"/>
  </p:normalViewPr>
  <p:slideViewPr>
    <p:cSldViewPr snapToGrid="0">
      <p:cViewPr varScale="1">
        <p:scale>
          <a:sx n="81" d="100"/>
          <a:sy n="81" d="100"/>
        </p:scale>
        <p:origin x="984" y="72"/>
      </p:cViewPr>
      <p:guideLst/>
    </p:cSldViewPr>
  </p:slideViewPr>
  <p:notesTextViewPr>
    <p:cViewPr>
      <p:scale>
        <a:sx n="1" d="1"/>
        <a:sy n="1" d="1"/>
      </p:scale>
      <p:origin x="0" y="0"/>
    </p:cViewPr>
  </p:notesTextViewPr>
  <p:sorterViewPr>
    <p:cViewPr>
      <p:scale>
        <a:sx n="100" d="100"/>
        <a:sy n="100" d="100"/>
      </p:scale>
      <p:origin x="0" y="-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M V" userId="64958afac87e20da" providerId="LiveId" clId="{E35031B6-B9E3-4448-8368-F7192BF4A0C2}"/>
    <pc:docChg chg="undo redo custSel addSld delSld modSld sldOrd">
      <pc:chgData name="Akhil M V" userId="64958afac87e20da" providerId="LiveId" clId="{E35031B6-B9E3-4448-8368-F7192BF4A0C2}" dt="2022-12-13T03:24:26.844" v="2523" actId="1036"/>
      <pc:docMkLst>
        <pc:docMk/>
      </pc:docMkLst>
      <pc:sldChg chg="modSp mod">
        <pc:chgData name="Akhil M V" userId="64958afac87e20da" providerId="LiveId" clId="{E35031B6-B9E3-4448-8368-F7192BF4A0C2}" dt="2022-12-05T18:23:26.792" v="2102" actId="20577"/>
        <pc:sldMkLst>
          <pc:docMk/>
          <pc:sldMk cId="492111307" sldId="257"/>
        </pc:sldMkLst>
        <pc:spChg chg="mod">
          <ac:chgData name="Akhil M V" userId="64958afac87e20da" providerId="LiveId" clId="{E35031B6-B9E3-4448-8368-F7192BF4A0C2}" dt="2022-12-05T18:23:26.792" v="2102" actId="20577"/>
          <ac:spMkLst>
            <pc:docMk/>
            <pc:sldMk cId="492111307" sldId="257"/>
            <ac:spMk id="3" creationId="{48398515-E1D9-4E83-AAAF-76DD7712A60E}"/>
          </ac:spMkLst>
        </pc:spChg>
      </pc:sldChg>
      <pc:sldChg chg="modSp mod">
        <pc:chgData name="Akhil M V" userId="64958afac87e20da" providerId="LiveId" clId="{E35031B6-B9E3-4448-8368-F7192BF4A0C2}" dt="2022-12-05T02:48:01.814" v="199" actId="20577"/>
        <pc:sldMkLst>
          <pc:docMk/>
          <pc:sldMk cId="2530358030" sldId="258"/>
        </pc:sldMkLst>
        <pc:graphicFrameChg chg="mod">
          <ac:chgData name="Akhil M V" userId="64958afac87e20da" providerId="LiveId" clId="{E35031B6-B9E3-4448-8368-F7192BF4A0C2}" dt="2022-12-05T02:48:01.814" v="199" actId="20577"/>
          <ac:graphicFrameMkLst>
            <pc:docMk/>
            <pc:sldMk cId="2530358030" sldId="258"/>
            <ac:graphicFrameMk id="45" creationId="{5E8C1648-7D3D-697C-7A98-8E4D131B1FEC}"/>
          </ac:graphicFrameMkLst>
        </pc:graphicFrameChg>
      </pc:sldChg>
      <pc:sldChg chg="modSp mod">
        <pc:chgData name="Akhil M V" userId="64958afac87e20da" providerId="LiveId" clId="{E35031B6-B9E3-4448-8368-F7192BF4A0C2}" dt="2022-12-05T02:53:24.421" v="294" actId="1076"/>
        <pc:sldMkLst>
          <pc:docMk/>
          <pc:sldMk cId="390763367" sldId="259"/>
        </pc:sldMkLst>
        <pc:spChg chg="mod">
          <ac:chgData name="Akhil M V" userId="64958afac87e20da" providerId="LiveId" clId="{E35031B6-B9E3-4448-8368-F7192BF4A0C2}" dt="2022-12-05T02:53:04.237" v="292" actId="27636"/>
          <ac:spMkLst>
            <pc:docMk/>
            <pc:sldMk cId="390763367" sldId="259"/>
            <ac:spMk id="32" creationId="{8020E667-3CE7-4A14-92A3-A81E98F3A42A}"/>
          </ac:spMkLst>
        </pc:spChg>
        <pc:picChg chg="mod">
          <ac:chgData name="Akhil M V" userId="64958afac87e20da" providerId="LiveId" clId="{E35031B6-B9E3-4448-8368-F7192BF4A0C2}" dt="2022-12-05T02:53:24.421" v="294" actId="1076"/>
          <ac:picMkLst>
            <pc:docMk/>
            <pc:sldMk cId="390763367" sldId="259"/>
            <ac:picMk id="16" creationId="{1EB840C7-1073-0805-EBFC-31297BB803A1}"/>
          </ac:picMkLst>
        </pc:picChg>
      </pc:sldChg>
      <pc:sldChg chg="addSp delSp modSp mod">
        <pc:chgData name="Akhil M V" userId="64958afac87e20da" providerId="LiveId" clId="{E35031B6-B9E3-4448-8368-F7192BF4A0C2}" dt="2022-12-06T19:11:03.909" v="2206" actId="1076"/>
        <pc:sldMkLst>
          <pc:docMk/>
          <pc:sldMk cId="1970147271" sldId="262"/>
        </pc:sldMkLst>
        <pc:spChg chg="mod">
          <ac:chgData name="Akhil M V" userId="64958afac87e20da" providerId="LiveId" clId="{E35031B6-B9E3-4448-8368-F7192BF4A0C2}" dt="2022-12-05T04:03:36.610" v="1124" actId="404"/>
          <ac:spMkLst>
            <pc:docMk/>
            <pc:sldMk cId="1970147271" sldId="262"/>
            <ac:spMk id="2" creationId="{FC57AE02-A578-41D3-8966-485229016A21}"/>
          </ac:spMkLst>
        </pc:spChg>
        <pc:spChg chg="mod">
          <ac:chgData name="Akhil M V" userId="64958afac87e20da" providerId="LiveId" clId="{E35031B6-B9E3-4448-8368-F7192BF4A0C2}" dt="2022-12-06T19:10:56.296" v="2203" actId="20577"/>
          <ac:spMkLst>
            <pc:docMk/>
            <pc:sldMk cId="1970147271" sldId="262"/>
            <ac:spMk id="3" creationId="{8CC6FB75-35A1-4067-83E7-56CA06DE15F7}"/>
          </ac:spMkLst>
        </pc:spChg>
        <pc:picChg chg="add mod">
          <ac:chgData name="Akhil M V" userId="64958afac87e20da" providerId="LiveId" clId="{E35031B6-B9E3-4448-8368-F7192BF4A0C2}" dt="2022-12-05T03:27:17.430" v="338" actId="1076"/>
          <ac:picMkLst>
            <pc:docMk/>
            <pc:sldMk cId="1970147271" sldId="262"/>
            <ac:picMk id="5" creationId="{26AE60B7-B084-3DA9-814E-60078FFB30C2}"/>
          </ac:picMkLst>
        </pc:picChg>
        <pc:picChg chg="add del mod">
          <ac:chgData name="Akhil M V" userId="64958afac87e20da" providerId="LiveId" clId="{E35031B6-B9E3-4448-8368-F7192BF4A0C2}" dt="2022-12-06T19:09:49" v="2114" actId="478"/>
          <ac:picMkLst>
            <pc:docMk/>
            <pc:sldMk cId="1970147271" sldId="262"/>
            <ac:picMk id="6" creationId="{84BCC7EE-E9A6-F577-7194-8FC84F9B2109}"/>
          </ac:picMkLst>
        </pc:picChg>
        <pc:picChg chg="add del mod">
          <ac:chgData name="Akhil M V" userId="64958afac87e20da" providerId="LiveId" clId="{E35031B6-B9E3-4448-8368-F7192BF4A0C2}" dt="2022-12-05T04:05:02.785" v="1126" actId="478"/>
          <ac:picMkLst>
            <pc:docMk/>
            <pc:sldMk cId="1970147271" sldId="262"/>
            <ac:picMk id="7" creationId="{5C9B4F13-AF23-59C9-A61D-91530472AA57}"/>
          </ac:picMkLst>
        </pc:picChg>
        <pc:picChg chg="add del mod">
          <ac:chgData name="Akhil M V" userId="64958afac87e20da" providerId="LiveId" clId="{E35031B6-B9E3-4448-8368-F7192BF4A0C2}" dt="2022-12-06T19:10:58.929" v="2204" actId="478"/>
          <ac:picMkLst>
            <pc:docMk/>
            <pc:sldMk cId="1970147271" sldId="262"/>
            <ac:picMk id="8" creationId="{D8D7F806-E7E5-EED2-7A34-B9F8216FC26C}"/>
          </ac:picMkLst>
        </pc:picChg>
        <pc:picChg chg="add mod">
          <ac:chgData name="Akhil M V" userId="64958afac87e20da" providerId="LiveId" clId="{E35031B6-B9E3-4448-8368-F7192BF4A0C2}" dt="2022-12-06T19:11:03.909" v="2206" actId="1076"/>
          <ac:picMkLst>
            <pc:docMk/>
            <pc:sldMk cId="1970147271" sldId="262"/>
            <ac:picMk id="9" creationId="{D32061A0-9BF5-5778-B96A-BDD54E6D8FAB}"/>
          </ac:picMkLst>
        </pc:picChg>
        <pc:picChg chg="add del mod">
          <ac:chgData name="Akhil M V" userId="64958afac87e20da" providerId="LiveId" clId="{E35031B6-B9E3-4448-8368-F7192BF4A0C2}" dt="2022-12-06T19:10:59.675" v="2205" actId="478"/>
          <ac:picMkLst>
            <pc:docMk/>
            <pc:sldMk cId="1970147271" sldId="262"/>
            <ac:picMk id="11" creationId="{BED86828-8829-C4B8-855C-312EE9FB2DDF}"/>
          </ac:picMkLst>
        </pc:picChg>
        <pc:picChg chg="del">
          <ac:chgData name="Akhil M V" userId="64958afac87e20da" providerId="LiveId" clId="{E35031B6-B9E3-4448-8368-F7192BF4A0C2}" dt="2022-12-05T02:49:15.713" v="254" actId="478"/>
          <ac:picMkLst>
            <pc:docMk/>
            <pc:sldMk cId="1970147271" sldId="262"/>
            <ac:picMk id="12" creationId="{6A619A96-FA1B-B38B-816B-9548CCC60D96}"/>
          </ac:picMkLst>
        </pc:picChg>
      </pc:sldChg>
      <pc:sldChg chg="addSp modSp mod">
        <pc:chgData name="Akhil M V" userId="64958afac87e20da" providerId="LiveId" clId="{E35031B6-B9E3-4448-8368-F7192BF4A0C2}" dt="2022-12-06T21:27:56.901" v="2489" actId="14100"/>
        <pc:sldMkLst>
          <pc:docMk/>
          <pc:sldMk cId="2304043260" sldId="288"/>
        </pc:sldMkLst>
        <pc:spChg chg="mod">
          <ac:chgData name="Akhil M V" userId="64958afac87e20da" providerId="LiveId" clId="{E35031B6-B9E3-4448-8368-F7192BF4A0C2}" dt="2022-12-05T03:45:18.328" v="779"/>
          <ac:spMkLst>
            <pc:docMk/>
            <pc:sldMk cId="2304043260" sldId="288"/>
            <ac:spMk id="2" creationId="{FC57AE02-A578-41D3-8966-485229016A21}"/>
          </ac:spMkLst>
        </pc:spChg>
        <pc:spChg chg="mod">
          <ac:chgData name="Akhil M V" userId="64958afac87e20da" providerId="LiveId" clId="{E35031B6-B9E3-4448-8368-F7192BF4A0C2}" dt="2022-12-05T03:49:13.283" v="945" actId="5793"/>
          <ac:spMkLst>
            <pc:docMk/>
            <pc:sldMk cId="2304043260" sldId="288"/>
            <ac:spMk id="3" creationId="{8CC6FB75-35A1-4067-83E7-56CA06DE15F7}"/>
          </ac:spMkLst>
        </pc:spChg>
        <pc:picChg chg="mod">
          <ac:chgData name="Akhil M V" userId="64958afac87e20da" providerId="LiveId" clId="{E35031B6-B9E3-4448-8368-F7192BF4A0C2}" dt="2022-12-05T03:48:55.781" v="941" actId="1076"/>
          <ac:picMkLst>
            <pc:docMk/>
            <pc:sldMk cId="2304043260" sldId="288"/>
            <ac:picMk id="4" creationId="{313F6DAE-7FC5-B4B6-A313-F203339A6EC1}"/>
          </ac:picMkLst>
        </pc:picChg>
        <pc:picChg chg="add mod">
          <ac:chgData name="Akhil M V" userId="64958afac87e20da" providerId="LiveId" clId="{E35031B6-B9E3-4448-8368-F7192BF4A0C2}" dt="2022-12-05T03:47:45.851" v="823" actId="1076"/>
          <ac:picMkLst>
            <pc:docMk/>
            <pc:sldMk cId="2304043260" sldId="288"/>
            <ac:picMk id="6" creationId="{05078D3D-1084-0092-86A0-176390B6DFF8}"/>
          </ac:picMkLst>
        </pc:picChg>
        <pc:picChg chg="add mod">
          <ac:chgData name="Akhil M V" userId="64958afac87e20da" providerId="LiveId" clId="{E35031B6-B9E3-4448-8368-F7192BF4A0C2}" dt="2022-12-06T21:27:56.901" v="2489" actId="14100"/>
          <ac:picMkLst>
            <pc:docMk/>
            <pc:sldMk cId="2304043260" sldId="288"/>
            <ac:picMk id="7" creationId="{C6EEB7AC-29E9-4C8B-6C40-1D20CE479059}"/>
          </ac:picMkLst>
        </pc:picChg>
      </pc:sldChg>
      <pc:sldChg chg="addSp delSp modSp mod ord modClrScheme delDesignElem chgLayout">
        <pc:chgData name="Akhil M V" userId="64958afac87e20da" providerId="LiveId" clId="{E35031B6-B9E3-4448-8368-F7192BF4A0C2}" dt="2022-12-06T20:58:34.755" v="2437" actId="1076"/>
        <pc:sldMkLst>
          <pc:docMk/>
          <pc:sldMk cId="878377923" sldId="299"/>
        </pc:sldMkLst>
        <pc:spChg chg="mod ord">
          <ac:chgData name="Akhil M V" userId="64958afac87e20da" providerId="LiveId" clId="{E35031B6-B9E3-4448-8368-F7192BF4A0C2}" dt="2022-12-05T15:16:19.957" v="1199" actId="20577"/>
          <ac:spMkLst>
            <pc:docMk/>
            <pc:sldMk cId="878377923" sldId="299"/>
            <ac:spMk id="2" creationId="{FC57AE02-A578-41D3-8966-485229016A21}"/>
          </ac:spMkLst>
        </pc:spChg>
        <pc:spChg chg="mod ord">
          <ac:chgData name="Akhil M V" userId="64958afac87e20da" providerId="LiveId" clId="{E35031B6-B9E3-4448-8368-F7192BF4A0C2}" dt="2022-12-06T19:39:28.036" v="2257" actId="1076"/>
          <ac:spMkLst>
            <pc:docMk/>
            <pc:sldMk cId="878377923" sldId="299"/>
            <ac:spMk id="3" creationId="{8CC6FB75-35A1-4067-83E7-56CA06DE15F7}"/>
          </ac:spMkLst>
        </pc:spChg>
        <pc:spChg chg="add mod">
          <ac:chgData name="Akhil M V" userId="64958afac87e20da" providerId="LiveId" clId="{E35031B6-B9E3-4448-8368-F7192BF4A0C2}" dt="2022-12-06T19:51:13.916" v="2267" actId="20577"/>
          <ac:spMkLst>
            <pc:docMk/>
            <pc:sldMk cId="878377923" sldId="299"/>
            <ac:spMk id="4" creationId="{EE0ED4D3-B508-D222-E17D-E244176DF08B}"/>
          </ac:spMkLst>
        </pc:spChg>
        <pc:spChg chg="add del">
          <ac:chgData name="Akhil M V" userId="64958afac87e20da" providerId="LiveId" clId="{E35031B6-B9E3-4448-8368-F7192BF4A0C2}" dt="2022-12-05T03:56:52.474" v="1099" actId="26606"/>
          <ac:spMkLst>
            <pc:docMk/>
            <pc:sldMk cId="878377923" sldId="299"/>
            <ac:spMk id="10" creationId="{738C413B-57E4-4FAD-AF00-1E89B4273170}"/>
          </ac:spMkLst>
        </pc:spChg>
        <pc:spChg chg="add del mod">
          <ac:chgData name="Akhil M V" userId="64958afac87e20da" providerId="LiveId" clId="{E35031B6-B9E3-4448-8368-F7192BF4A0C2}" dt="2022-12-05T14:41:58.810" v="1184" actId="478"/>
          <ac:spMkLst>
            <pc:docMk/>
            <pc:sldMk cId="878377923" sldId="299"/>
            <ac:spMk id="11" creationId="{3B461418-B15F-11E8-C869-BED86F28FB17}"/>
          </ac:spMkLst>
        </pc:spChg>
        <pc:spChg chg="add del">
          <ac:chgData name="Akhil M V" userId="64958afac87e20da" providerId="LiveId" clId="{E35031B6-B9E3-4448-8368-F7192BF4A0C2}" dt="2022-12-05T03:56:52.474" v="1099" actId="26606"/>
          <ac:spMkLst>
            <pc:docMk/>
            <pc:sldMk cId="878377923" sldId="299"/>
            <ac:spMk id="12" creationId="{96184565-6B22-40B8-AEFC-E5D103C5504C}"/>
          </ac:spMkLst>
        </pc:spChg>
        <pc:spChg chg="add del">
          <ac:chgData name="Akhil M V" userId="64958afac87e20da" providerId="LiveId" clId="{E35031B6-B9E3-4448-8368-F7192BF4A0C2}" dt="2022-12-05T03:56:52.474" v="1099" actId="26606"/>
          <ac:spMkLst>
            <pc:docMk/>
            <pc:sldMk cId="878377923" sldId="299"/>
            <ac:spMk id="14" creationId="{A9B5337D-1BB2-4459-9BD6-59184E3832CF}"/>
          </ac:spMkLst>
        </pc:spChg>
        <pc:spChg chg="add del">
          <ac:chgData name="Akhil M V" userId="64958afac87e20da" providerId="LiveId" clId="{E35031B6-B9E3-4448-8368-F7192BF4A0C2}" dt="2022-12-05T03:56:13.668" v="1090" actId="26606"/>
          <ac:spMkLst>
            <pc:docMk/>
            <pc:sldMk cId="878377923" sldId="299"/>
            <ac:spMk id="19" creationId="{0FE40413-DAD3-4AA7-ACB7-7990057D96B2}"/>
          </ac:spMkLst>
        </pc:spChg>
        <pc:spChg chg="add del">
          <ac:chgData name="Akhil M V" userId="64958afac87e20da" providerId="LiveId" clId="{E35031B6-B9E3-4448-8368-F7192BF4A0C2}" dt="2022-12-05T03:56:13.668" v="1090" actId="26606"/>
          <ac:spMkLst>
            <pc:docMk/>
            <pc:sldMk cId="878377923" sldId="299"/>
            <ac:spMk id="21" creationId="{BA6D4FFB-0720-4309-929E-0CCD2E560BF8}"/>
          </ac:spMkLst>
        </pc:spChg>
        <pc:picChg chg="del mod">
          <ac:chgData name="Akhil M V" userId="64958afac87e20da" providerId="LiveId" clId="{E35031B6-B9E3-4448-8368-F7192BF4A0C2}" dt="2022-12-05T03:56:48.685" v="1098" actId="478"/>
          <ac:picMkLst>
            <pc:docMk/>
            <pc:sldMk cId="878377923" sldId="299"/>
            <ac:picMk id="4" creationId="{93D52154-78E5-6E46-8150-935E156B49D5}"/>
          </ac:picMkLst>
        </pc:picChg>
        <pc:picChg chg="del">
          <ac:chgData name="Akhil M V" userId="64958afac87e20da" providerId="LiveId" clId="{E35031B6-B9E3-4448-8368-F7192BF4A0C2}" dt="2022-12-05T03:56:05.211" v="1087" actId="478"/>
          <ac:picMkLst>
            <pc:docMk/>
            <pc:sldMk cId="878377923" sldId="299"/>
            <ac:picMk id="5" creationId="{AA79BE21-63DE-17A8-0C47-1BE2DE14C945}"/>
          </ac:picMkLst>
        </pc:picChg>
        <pc:picChg chg="add mod">
          <ac:chgData name="Akhil M V" userId="64958afac87e20da" providerId="LiveId" clId="{E35031B6-B9E3-4448-8368-F7192BF4A0C2}" dt="2022-12-06T19:37:39.527" v="2218" actId="1076"/>
          <ac:picMkLst>
            <pc:docMk/>
            <pc:sldMk cId="878377923" sldId="299"/>
            <ac:picMk id="5" creationId="{F74433B4-5125-C6D3-3100-CD91EBD0A658}"/>
          </ac:picMkLst>
        </pc:picChg>
        <pc:picChg chg="add del mod">
          <ac:chgData name="Akhil M V" userId="64958afac87e20da" providerId="LiveId" clId="{E35031B6-B9E3-4448-8368-F7192BF4A0C2}" dt="2022-12-05T14:41:02.242" v="1175" actId="478"/>
          <ac:picMkLst>
            <pc:docMk/>
            <pc:sldMk cId="878377923" sldId="299"/>
            <ac:picMk id="7" creationId="{197EE295-EBD7-2A0C-DC3D-D7835851DC69}"/>
          </ac:picMkLst>
        </pc:picChg>
        <pc:picChg chg="add mod">
          <ac:chgData name="Akhil M V" userId="64958afac87e20da" providerId="LiveId" clId="{E35031B6-B9E3-4448-8368-F7192BF4A0C2}" dt="2022-12-06T20:58:32.593" v="2436" actId="1076"/>
          <ac:picMkLst>
            <pc:docMk/>
            <pc:sldMk cId="878377923" sldId="299"/>
            <ac:picMk id="8" creationId="{CC3E7089-BB8E-45A1-DF3C-0E44265184B0}"/>
          </ac:picMkLst>
        </pc:picChg>
        <pc:picChg chg="add del">
          <ac:chgData name="Akhil M V" userId="64958afac87e20da" providerId="LiveId" clId="{E35031B6-B9E3-4448-8368-F7192BF4A0C2}" dt="2022-12-05T03:57:33.111" v="1108" actId="22"/>
          <ac:picMkLst>
            <pc:docMk/>
            <pc:sldMk cId="878377923" sldId="299"/>
            <ac:picMk id="9" creationId="{6248A8EC-1688-4BBA-506B-71771BDDA5ED}"/>
          </ac:picMkLst>
        </pc:picChg>
        <pc:picChg chg="add del mod">
          <ac:chgData name="Akhil M V" userId="64958afac87e20da" providerId="LiveId" clId="{E35031B6-B9E3-4448-8368-F7192BF4A0C2}" dt="2022-12-05T15:21:42.754" v="1349" actId="21"/>
          <ac:picMkLst>
            <pc:docMk/>
            <pc:sldMk cId="878377923" sldId="299"/>
            <ac:picMk id="10" creationId="{C7D856D7-5965-A25F-243B-736B23A92299}"/>
          </ac:picMkLst>
        </pc:picChg>
        <pc:picChg chg="add mod">
          <ac:chgData name="Akhil M V" userId="64958afac87e20da" providerId="LiveId" clId="{E35031B6-B9E3-4448-8368-F7192BF4A0C2}" dt="2022-12-06T20:58:34.755" v="2437" actId="1076"/>
          <ac:picMkLst>
            <pc:docMk/>
            <pc:sldMk cId="878377923" sldId="299"/>
            <ac:picMk id="13" creationId="{CB04D5AF-2DE6-33D6-4614-F15B57BD081E}"/>
          </ac:picMkLst>
        </pc:picChg>
      </pc:sldChg>
      <pc:sldChg chg="delSp modSp del mod">
        <pc:chgData name="Akhil M V" userId="64958afac87e20da" providerId="LiveId" clId="{E35031B6-B9E3-4448-8368-F7192BF4A0C2}" dt="2022-12-05T14:43:13.719" v="1196" actId="2696"/>
        <pc:sldMkLst>
          <pc:docMk/>
          <pc:sldMk cId="3586727419" sldId="301"/>
        </pc:sldMkLst>
        <pc:spChg chg="mod">
          <ac:chgData name="Akhil M V" userId="64958afac87e20da" providerId="LiveId" clId="{E35031B6-B9E3-4448-8368-F7192BF4A0C2}" dt="2022-12-05T14:38:02.521" v="1151" actId="20577"/>
          <ac:spMkLst>
            <pc:docMk/>
            <pc:sldMk cId="3586727419" sldId="301"/>
            <ac:spMk id="15" creationId="{AB8FFA9A-45C5-CFB1-ECF0-8FD1963BD865}"/>
          </ac:spMkLst>
        </pc:spChg>
        <pc:picChg chg="del">
          <ac:chgData name="Akhil M V" userId="64958afac87e20da" providerId="LiveId" clId="{E35031B6-B9E3-4448-8368-F7192BF4A0C2}" dt="2022-12-05T14:38:08.567" v="1152" actId="478"/>
          <ac:picMkLst>
            <pc:docMk/>
            <pc:sldMk cId="3586727419" sldId="301"/>
            <ac:picMk id="3" creationId="{6DAB67FB-8371-D06E-28E4-BB72734D5663}"/>
          </ac:picMkLst>
        </pc:picChg>
        <pc:picChg chg="mod">
          <ac:chgData name="Akhil M V" userId="64958afac87e20da" providerId="LiveId" clId="{E35031B6-B9E3-4448-8368-F7192BF4A0C2}" dt="2022-12-05T14:38:21.154" v="1154" actId="14100"/>
          <ac:picMkLst>
            <pc:docMk/>
            <pc:sldMk cId="3586727419" sldId="301"/>
            <ac:picMk id="7" creationId="{F0D53810-5E92-80AA-8708-56A49C96E407}"/>
          </ac:picMkLst>
        </pc:picChg>
      </pc:sldChg>
      <pc:sldChg chg="modSp del mod">
        <pc:chgData name="Akhil M V" userId="64958afac87e20da" providerId="LiveId" clId="{E35031B6-B9E3-4448-8368-F7192BF4A0C2}" dt="2022-12-05T15:35:22.461" v="1844" actId="2696"/>
        <pc:sldMkLst>
          <pc:docMk/>
          <pc:sldMk cId="297234828" sldId="302"/>
        </pc:sldMkLst>
        <pc:spChg chg="mod">
          <ac:chgData name="Akhil M V" userId="64958afac87e20da" providerId="LiveId" clId="{E35031B6-B9E3-4448-8368-F7192BF4A0C2}" dt="2022-12-05T15:28:07.633" v="1698" actId="1076"/>
          <ac:spMkLst>
            <pc:docMk/>
            <pc:sldMk cId="297234828" sldId="302"/>
            <ac:spMk id="2" creationId="{B8765664-A431-B1DF-F171-FDEA20B4A858}"/>
          </ac:spMkLst>
        </pc:spChg>
        <pc:spChg chg="mod">
          <ac:chgData name="Akhil M V" userId="64958afac87e20da" providerId="LiveId" clId="{E35031B6-B9E3-4448-8368-F7192BF4A0C2}" dt="2022-12-05T15:29:46.297" v="1807" actId="27636"/>
          <ac:spMkLst>
            <pc:docMk/>
            <pc:sldMk cId="297234828" sldId="302"/>
            <ac:spMk id="31" creationId="{30AA0663-81CD-5E2A-493A-BEF90DD62A96}"/>
          </ac:spMkLst>
        </pc:spChg>
      </pc:sldChg>
      <pc:sldChg chg="addSp modSp mod">
        <pc:chgData name="Akhil M V" userId="64958afac87e20da" providerId="LiveId" clId="{E35031B6-B9E3-4448-8368-F7192BF4A0C2}" dt="2022-12-06T23:39:09.281" v="2505" actId="1076"/>
        <pc:sldMkLst>
          <pc:docMk/>
          <pc:sldMk cId="3571029386" sldId="304"/>
        </pc:sldMkLst>
        <pc:spChg chg="mod">
          <ac:chgData name="Akhil M V" userId="64958afac87e20da" providerId="LiveId" clId="{E35031B6-B9E3-4448-8368-F7192BF4A0C2}" dt="2022-12-06T20:11:48.953" v="2279" actId="14100"/>
          <ac:spMkLst>
            <pc:docMk/>
            <pc:sldMk cId="3571029386" sldId="304"/>
            <ac:spMk id="2" creationId="{88AB9A80-D45B-764D-01F4-AE3765F5E610}"/>
          </ac:spMkLst>
        </pc:spChg>
        <pc:spChg chg="mod">
          <ac:chgData name="Akhil M V" userId="64958afac87e20da" providerId="LiveId" clId="{E35031B6-B9E3-4448-8368-F7192BF4A0C2}" dt="2022-12-06T23:39:02.521" v="2504" actId="2711"/>
          <ac:spMkLst>
            <pc:docMk/>
            <pc:sldMk cId="3571029386" sldId="304"/>
            <ac:spMk id="3" creationId="{FF019C90-D305-6A09-1094-5B3A1F37F3AF}"/>
          </ac:spMkLst>
        </pc:spChg>
        <pc:spChg chg="add mod">
          <ac:chgData name="Akhil M V" userId="64958afac87e20da" providerId="LiveId" clId="{E35031B6-B9E3-4448-8368-F7192BF4A0C2}" dt="2022-12-06T20:13:19.891" v="2301" actId="1076"/>
          <ac:spMkLst>
            <pc:docMk/>
            <pc:sldMk cId="3571029386" sldId="304"/>
            <ac:spMk id="6" creationId="{CC3B5565-6ECD-E8F8-8119-6FD2DB284CC2}"/>
          </ac:spMkLst>
        </pc:spChg>
        <pc:picChg chg="add mod">
          <ac:chgData name="Akhil M V" userId="64958afac87e20da" providerId="LiveId" clId="{E35031B6-B9E3-4448-8368-F7192BF4A0C2}" dt="2022-12-06T23:39:09.281" v="2505" actId="1076"/>
          <ac:picMkLst>
            <pc:docMk/>
            <pc:sldMk cId="3571029386" sldId="304"/>
            <ac:picMk id="5" creationId="{62A9D6DB-6F4B-2127-0673-E169BD2DDDD2}"/>
          </ac:picMkLst>
        </pc:picChg>
      </pc:sldChg>
      <pc:sldChg chg="del ord">
        <pc:chgData name="Akhil M V" userId="64958afac87e20da" providerId="LiveId" clId="{E35031B6-B9E3-4448-8368-F7192BF4A0C2}" dt="2022-12-05T15:53:19.127" v="1949" actId="2696"/>
        <pc:sldMkLst>
          <pc:docMk/>
          <pc:sldMk cId="2754807426" sldId="305"/>
        </pc:sldMkLst>
      </pc:sldChg>
      <pc:sldChg chg="addSp delSp modSp mod modNotesTx">
        <pc:chgData name="Akhil M V" userId="64958afac87e20da" providerId="LiveId" clId="{E35031B6-B9E3-4448-8368-F7192BF4A0C2}" dt="2022-12-07T00:17:27.145" v="2512" actId="20577"/>
        <pc:sldMkLst>
          <pc:docMk/>
          <pc:sldMk cId="2843154074" sldId="307"/>
        </pc:sldMkLst>
        <pc:spChg chg="mod">
          <ac:chgData name="Akhil M V" userId="64958afac87e20da" providerId="LiveId" clId="{E35031B6-B9E3-4448-8368-F7192BF4A0C2}" dt="2022-12-05T14:36:06.745" v="1138" actId="1076"/>
          <ac:spMkLst>
            <pc:docMk/>
            <pc:sldMk cId="2843154074" sldId="307"/>
            <ac:spMk id="2" creationId="{54F69B84-B94C-F406-1813-7EBAC7340ADD}"/>
          </ac:spMkLst>
        </pc:spChg>
        <pc:spChg chg="del mod">
          <ac:chgData name="Akhil M V" userId="64958afac87e20da" providerId="LiveId" clId="{E35031B6-B9E3-4448-8368-F7192BF4A0C2}" dt="2022-12-06T18:40:51.793" v="2105" actId="26606"/>
          <ac:spMkLst>
            <pc:docMk/>
            <pc:sldMk cId="2843154074" sldId="307"/>
            <ac:spMk id="5" creationId="{66CB9BCC-FA1E-E126-384E-5E6EBD7A5C5F}"/>
          </ac:spMkLst>
        </pc:spChg>
        <pc:spChg chg="del">
          <ac:chgData name="Akhil M V" userId="64958afac87e20da" providerId="LiveId" clId="{E35031B6-B9E3-4448-8368-F7192BF4A0C2}" dt="2022-12-05T14:35:56.459" v="1134" actId="26606"/>
          <ac:spMkLst>
            <pc:docMk/>
            <pc:sldMk cId="2843154074" sldId="307"/>
            <ac:spMk id="15" creationId="{F26FC45A-52BC-4102-84DD-911303AD34C9}"/>
          </ac:spMkLst>
        </pc:spChg>
        <pc:spChg chg="del">
          <ac:chgData name="Akhil M V" userId="64958afac87e20da" providerId="LiveId" clId="{E35031B6-B9E3-4448-8368-F7192BF4A0C2}" dt="2022-12-05T14:35:56.459" v="1134" actId="26606"/>
          <ac:spMkLst>
            <pc:docMk/>
            <pc:sldMk cId="2843154074" sldId="307"/>
            <ac:spMk id="17" creationId="{0263BACB-325F-4E89-9AE5-E5E4B14AEBFB}"/>
          </ac:spMkLst>
        </pc:spChg>
        <pc:spChg chg="del">
          <ac:chgData name="Akhil M V" userId="64958afac87e20da" providerId="LiveId" clId="{E35031B6-B9E3-4448-8368-F7192BF4A0C2}" dt="2022-12-05T14:35:56.459" v="1134" actId="26606"/>
          <ac:spMkLst>
            <pc:docMk/>
            <pc:sldMk cId="2843154074" sldId="307"/>
            <ac:spMk id="259" creationId="{091EC05A-89DB-4492-8034-80B7A3133B01}"/>
          </ac:spMkLst>
        </pc:spChg>
        <pc:graphicFrameChg chg="add">
          <ac:chgData name="Akhil M V" userId="64958afac87e20da" providerId="LiveId" clId="{E35031B6-B9E3-4448-8368-F7192BF4A0C2}" dt="2022-12-06T18:40:51.793" v="2105" actId="26606"/>
          <ac:graphicFrameMkLst>
            <pc:docMk/>
            <pc:sldMk cId="2843154074" sldId="307"/>
            <ac:graphicFrameMk id="11" creationId="{0E1E0EFE-A14E-473D-DAE8-A534A790E355}"/>
          </ac:graphicFrameMkLst>
        </pc:graphicFrameChg>
        <pc:picChg chg="add mod">
          <ac:chgData name="Akhil M V" userId="64958afac87e20da" providerId="LiveId" clId="{E35031B6-B9E3-4448-8368-F7192BF4A0C2}" dt="2022-12-06T18:41:05.589" v="2110" actId="1076"/>
          <ac:picMkLst>
            <pc:docMk/>
            <pc:sldMk cId="2843154074" sldId="307"/>
            <ac:picMk id="4" creationId="{A6D0DF42-1A46-3570-D095-3B9AFEA390B6}"/>
          </ac:picMkLst>
        </pc:picChg>
        <pc:picChg chg="mod ord">
          <ac:chgData name="Akhil M V" userId="64958afac87e20da" providerId="LiveId" clId="{E35031B6-B9E3-4448-8368-F7192BF4A0C2}" dt="2022-12-06T18:41:04.017" v="2109" actId="1076"/>
          <ac:picMkLst>
            <pc:docMk/>
            <pc:sldMk cId="2843154074" sldId="307"/>
            <ac:picMk id="6" creationId="{B3803CC9-76CD-A881-4ECF-8D96A5282405}"/>
          </ac:picMkLst>
        </pc:picChg>
        <pc:picChg chg="mod">
          <ac:chgData name="Akhil M V" userId="64958afac87e20da" providerId="LiveId" clId="{E35031B6-B9E3-4448-8368-F7192BF4A0C2}" dt="2022-12-05T14:36:15.487" v="1141" actId="14100"/>
          <ac:picMkLst>
            <pc:docMk/>
            <pc:sldMk cId="2843154074" sldId="307"/>
            <ac:picMk id="7" creationId="{C49B0961-F4F4-6774-8CC8-5A753A506635}"/>
          </ac:picMkLst>
        </pc:picChg>
        <pc:picChg chg="mod">
          <ac:chgData name="Akhil M V" userId="64958afac87e20da" providerId="LiveId" clId="{E35031B6-B9E3-4448-8368-F7192BF4A0C2}" dt="2022-12-06T18:41:01.375" v="2107" actId="14100"/>
          <ac:picMkLst>
            <pc:docMk/>
            <pc:sldMk cId="2843154074" sldId="307"/>
            <ac:picMk id="8" creationId="{ACAF9650-58C9-502D-7AF1-F3F9976C969B}"/>
          </ac:picMkLst>
        </pc:picChg>
        <pc:picChg chg="add mod">
          <ac:chgData name="Akhil M V" userId="64958afac87e20da" providerId="LiveId" clId="{E35031B6-B9E3-4448-8368-F7192BF4A0C2}" dt="2022-12-06T18:40:56.560" v="2106" actId="1076"/>
          <ac:picMkLst>
            <pc:docMk/>
            <pc:sldMk cId="2843154074" sldId="307"/>
            <ac:picMk id="9" creationId="{B1F8825A-9976-C12C-A742-2AD7615C2EE3}"/>
          </ac:picMkLst>
        </pc:picChg>
      </pc:sldChg>
      <pc:sldChg chg="addSp delSp modSp mod">
        <pc:chgData name="Akhil M V" userId="64958afac87e20da" providerId="LiveId" clId="{E35031B6-B9E3-4448-8368-F7192BF4A0C2}" dt="2022-12-06T23:38:42.704" v="2503" actId="20577"/>
        <pc:sldMkLst>
          <pc:docMk/>
          <pc:sldMk cId="3030234860" sldId="308"/>
        </pc:sldMkLst>
        <pc:spChg chg="mod">
          <ac:chgData name="Akhil M V" userId="64958afac87e20da" providerId="LiveId" clId="{E35031B6-B9E3-4448-8368-F7192BF4A0C2}" dt="2022-12-05T03:49:54.808" v="954" actId="1076"/>
          <ac:spMkLst>
            <pc:docMk/>
            <pc:sldMk cId="3030234860" sldId="308"/>
            <ac:spMk id="2" creationId="{F71197DE-3B90-58E8-1AE0-1B42099ADA4D}"/>
          </ac:spMkLst>
        </pc:spChg>
        <pc:spChg chg="mod">
          <ac:chgData name="Akhil M V" userId="64958afac87e20da" providerId="LiveId" clId="{E35031B6-B9E3-4448-8368-F7192BF4A0C2}" dt="2022-12-06T23:38:42.704" v="2503" actId="20577"/>
          <ac:spMkLst>
            <pc:docMk/>
            <pc:sldMk cId="3030234860" sldId="308"/>
            <ac:spMk id="3" creationId="{CA2DC295-9044-0829-189E-8DE03E4B5387}"/>
          </ac:spMkLst>
        </pc:spChg>
        <pc:spChg chg="add del">
          <ac:chgData name="Akhil M V" userId="64958afac87e20da" providerId="LiveId" clId="{E35031B6-B9E3-4448-8368-F7192BF4A0C2}" dt="2022-12-05T03:30:23.098" v="350" actId="26606"/>
          <ac:spMkLst>
            <pc:docMk/>
            <pc:sldMk cId="3030234860" sldId="308"/>
            <ac:spMk id="11" creationId="{738C413B-57E4-4FAD-AF00-1E89B4273170}"/>
          </ac:spMkLst>
        </pc:spChg>
        <pc:spChg chg="add del">
          <ac:chgData name="Akhil M V" userId="64958afac87e20da" providerId="LiveId" clId="{E35031B6-B9E3-4448-8368-F7192BF4A0C2}" dt="2022-12-05T03:30:23.098" v="350" actId="26606"/>
          <ac:spMkLst>
            <pc:docMk/>
            <pc:sldMk cId="3030234860" sldId="308"/>
            <ac:spMk id="13" creationId="{96184565-6B22-40B8-AEFC-E5D103C5504C}"/>
          </ac:spMkLst>
        </pc:spChg>
        <pc:spChg chg="add del">
          <ac:chgData name="Akhil M V" userId="64958afac87e20da" providerId="LiveId" clId="{E35031B6-B9E3-4448-8368-F7192BF4A0C2}" dt="2022-12-05T03:30:23.098" v="350" actId="26606"/>
          <ac:spMkLst>
            <pc:docMk/>
            <pc:sldMk cId="3030234860" sldId="308"/>
            <ac:spMk id="15" creationId="{A9B5337D-1BB2-4459-9BD6-59184E3832CF}"/>
          </ac:spMkLst>
        </pc:spChg>
        <pc:picChg chg="del mod">
          <ac:chgData name="Akhil M V" userId="64958afac87e20da" providerId="LiveId" clId="{E35031B6-B9E3-4448-8368-F7192BF4A0C2}" dt="2022-12-06T21:28:22.462" v="2490" actId="478"/>
          <ac:picMkLst>
            <pc:docMk/>
            <pc:sldMk cId="3030234860" sldId="308"/>
            <ac:picMk id="5" creationId="{206FB191-521D-C2A3-F90D-34E0BB6A75D6}"/>
          </ac:picMkLst>
        </pc:picChg>
        <pc:picChg chg="add mod">
          <ac:chgData name="Akhil M V" userId="64958afac87e20da" providerId="LiveId" clId="{E35031B6-B9E3-4448-8368-F7192BF4A0C2}" dt="2022-12-06T21:28:57.729" v="2495" actId="1076"/>
          <ac:picMkLst>
            <pc:docMk/>
            <pc:sldMk cId="3030234860" sldId="308"/>
            <ac:picMk id="6" creationId="{0ED5844D-63E2-FED7-51A8-182FFF49C326}"/>
          </ac:picMkLst>
        </pc:picChg>
        <pc:picChg chg="add mod">
          <ac:chgData name="Akhil M V" userId="64958afac87e20da" providerId="LiveId" clId="{E35031B6-B9E3-4448-8368-F7192BF4A0C2}" dt="2022-12-06T21:29:02.185" v="2497" actId="1076"/>
          <ac:picMkLst>
            <pc:docMk/>
            <pc:sldMk cId="3030234860" sldId="308"/>
            <ac:picMk id="7" creationId="{95D5281D-2931-D4CF-A588-640F304E212F}"/>
          </ac:picMkLst>
        </pc:picChg>
        <pc:picChg chg="add mod">
          <ac:chgData name="Akhil M V" userId="64958afac87e20da" providerId="LiveId" clId="{E35031B6-B9E3-4448-8368-F7192BF4A0C2}" dt="2022-12-06T21:29:04.058" v="2498" actId="1076"/>
          <ac:picMkLst>
            <pc:docMk/>
            <pc:sldMk cId="3030234860" sldId="308"/>
            <ac:picMk id="8" creationId="{9FA162AA-9AF1-AB9B-BE14-8A4C01D273EA}"/>
          </ac:picMkLst>
        </pc:picChg>
      </pc:sldChg>
      <pc:sldChg chg="addSp modSp add mod ord">
        <pc:chgData name="Akhil M V" userId="64958afac87e20da" providerId="LiveId" clId="{E35031B6-B9E3-4448-8368-F7192BF4A0C2}" dt="2022-12-05T16:01:43.563" v="1965" actId="1076"/>
        <pc:sldMkLst>
          <pc:docMk/>
          <pc:sldMk cId="360983021" sldId="309"/>
        </pc:sldMkLst>
        <pc:spChg chg="mod">
          <ac:chgData name="Akhil M V" userId="64958afac87e20da" providerId="LiveId" clId="{E35031B6-B9E3-4448-8368-F7192BF4A0C2}" dt="2022-12-05T16:01:13.315" v="1956" actId="1076"/>
          <ac:spMkLst>
            <pc:docMk/>
            <pc:sldMk cId="360983021" sldId="309"/>
            <ac:spMk id="11" creationId="{3B461418-B15F-11E8-C869-BED86F28FB17}"/>
          </ac:spMkLst>
        </pc:spChg>
        <pc:picChg chg="add mod">
          <ac:chgData name="Akhil M V" userId="64958afac87e20da" providerId="LiveId" clId="{E35031B6-B9E3-4448-8368-F7192BF4A0C2}" dt="2022-12-05T16:01:43.563" v="1965" actId="1076"/>
          <ac:picMkLst>
            <pc:docMk/>
            <pc:sldMk cId="360983021" sldId="309"/>
            <ac:picMk id="4" creationId="{DF21E1CA-CF65-C03E-CD15-8D436293952A}"/>
          </ac:picMkLst>
        </pc:picChg>
        <pc:picChg chg="mod">
          <ac:chgData name="Akhil M V" userId="64958afac87e20da" providerId="LiveId" clId="{E35031B6-B9E3-4448-8368-F7192BF4A0C2}" dt="2022-12-05T16:01:36.578" v="1962" actId="14100"/>
          <ac:picMkLst>
            <pc:docMk/>
            <pc:sldMk cId="360983021" sldId="309"/>
            <ac:picMk id="7" creationId="{197EE295-EBD7-2A0C-DC3D-D7835851DC69}"/>
          </ac:picMkLst>
        </pc:picChg>
      </pc:sldChg>
      <pc:sldChg chg="addSp delSp modSp add mod">
        <pc:chgData name="Akhil M V" userId="64958afac87e20da" providerId="LiveId" clId="{E35031B6-B9E3-4448-8368-F7192BF4A0C2}" dt="2022-12-06T21:26:32.017" v="2486" actId="14100"/>
        <pc:sldMkLst>
          <pc:docMk/>
          <pc:sldMk cId="3830276951" sldId="310"/>
        </pc:sldMkLst>
        <pc:spChg chg="mod">
          <ac:chgData name="Akhil M V" userId="64958afac87e20da" providerId="LiveId" clId="{E35031B6-B9E3-4448-8368-F7192BF4A0C2}" dt="2022-12-05T16:20:26.114" v="2034" actId="20577"/>
          <ac:spMkLst>
            <pc:docMk/>
            <pc:sldMk cId="3830276951" sldId="310"/>
            <ac:spMk id="2" creationId="{FC57AE02-A578-41D3-8966-485229016A21}"/>
          </ac:spMkLst>
        </pc:spChg>
        <pc:spChg chg="mod">
          <ac:chgData name="Akhil M V" userId="64958afac87e20da" providerId="LiveId" clId="{E35031B6-B9E3-4448-8368-F7192BF4A0C2}" dt="2022-12-05T16:02:45.303" v="1978" actId="20577"/>
          <ac:spMkLst>
            <pc:docMk/>
            <pc:sldMk cId="3830276951" sldId="310"/>
            <ac:spMk id="3" creationId="{8CC6FB75-35A1-4067-83E7-56CA06DE15F7}"/>
          </ac:spMkLst>
        </pc:spChg>
        <pc:spChg chg="mod">
          <ac:chgData name="Akhil M V" userId="64958afac87e20da" providerId="LiveId" clId="{E35031B6-B9E3-4448-8368-F7192BF4A0C2}" dt="2022-12-05T15:18:48.710" v="1204" actId="21"/>
          <ac:spMkLst>
            <pc:docMk/>
            <pc:sldMk cId="3830276951" sldId="310"/>
            <ac:spMk id="11" creationId="{3B461418-B15F-11E8-C869-BED86F28FB17}"/>
          </ac:spMkLst>
        </pc:spChg>
        <pc:picChg chg="add del mod">
          <ac:chgData name="Akhil M V" userId="64958afac87e20da" providerId="LiveId" clId="{E35031B6-B9E3-4448-8368-F7192BF4A0C2}" dt="2022-12-06T21:26:25.861" v="2483" actId="478"/>
          <ac:picMkLst>
            <pc:docMk/>
            <pc:sldMk cId="3830276951" sldId="310"/>
            <ac:picMk id="5" creationId="{CE953E0D-9C9F-2301-DEED-218708112BA0}"/>
          </ac:picMkLst>
        </pc:picChg>
        <pc:picChg chg="add del mod">
          <ac:chgData name="Akhil M V" userId="64958afac87e20da" providerId="LiveId" clId="{E35031B6-B9E3-4448-8368-F7192BF4A0C2}" dt="2022-12-06T21:01:30.873" v="2448" actId="22"/>
          <ac:picMkLst>
            <pc:docMk/>
            <pc:sldMk cId="3830276951" sldId="310"/>
            <ac:picMk id="6" creationId="{B27CC274-D545-EB84-C937-F587C52FFD88}"/>
          </ac:picMkLst>
        </pc:picChg>
        <pc:picChg chg="add mod">
          <ac:chgData name="Akhil M V" userId="64958afac87e20da" providerId="LiveId" clId="{E35031B6-B9E3-4448-8368-F7192BF4A0C2}" dt="2022-12-06T21:26:32.017" v="2486" actId="14100"/>
          <ac:picMkLst>
            <pc:docMk/>
            <pc:sldMk cId="3830276951" sldId="310"/>
            <ac:picMk id="6" creationId="{DF25FBD0-284B-4CDD-61A4-BD7C6A3C40A4}"/>
          </ac:picMkLst>
        </pc:picChg>
        <pc:picChg chg="del">
          <ac:chgData name="Akhil M V" userId="64958afac87e20da" providerId="LiveId" clId="{E35031B6-B9E3-4448-8368-F7192BF4A0C2}" dt="2022-12-05T15:18:38.580" v="1201" actId="478"/>
          <ac:picMkLst>
            <pc:docMk/>
            <pc:sldMk cId="3830276951" sldId="310"/>
            <ac:picMk id="7" creationId="{197EE295-EBD7-2A0C-DC3D-D7835851DC69}"/>
          </ac:picMkLst>
        </pc:picChg>
        <pc:picChg chg="add del mod">
          <ac:chgData name="Akhil M V" userId="64958afac87e20da" providerId="LiveId" clId="{E35031B6-B9E3-4448-8368-F7192BF4A0C2}" dt="2022-12-06T21:01:57.512" v="2451" actId="478"/>
          <ac:picMkLst>
            <pc:docMk/>
            <pc:sldMk cId="3830276951" sldId="310"/>
            <ac:picMk id="8" creationId="{338F4CF2-DF97-C408-B2D4-4CBEEB8AE252}"/>
          </ac:picMkLst>
        </pc:picChg>
        <pc:picChg chg="add mod">
          <ac:chgData name="Akhil M V" userId="64958afac87e20da" providerId="LiveId" clId="{E35031B6-B9E3-4448-8368-F7192BF4A0C2}" dt="2022-12-06T21:02:03.359" v="2454" actId="1076"/>
          <ac:picMkLst>
            <pc:docMk/>
            <pc:sldMk cId="3830276951" sldId="310"/>
            <ac:picMk id="9" creationId="{93295865-2838-6DA9-E0D3-4119A15F1E69}"/>
          </ac:picMkLst>
        </pc:picChg>
      </pc:sldChg>
      <pc:sldChg chg="addSp delSp modSp add mod ord">
        <pc:chgData name="Akhil M V" userId="64958afac87e20da" providerId="LiveId" clId="{E35031B6-B9E3-4448-8368-F7192BF4A0C2}" dt="2022-12-06T21:25:29.250" v="2482" actId="6549"/>
        <pc:sldMkLst>
          <pc:docMk/>
          <pc:sldMk cId="1068281895" sldId="311"/>
        </pc:sldMkLst>
        <pc:spChg chg="mod">
          <ac:chgData name="Akhil M V" userId="64958afac87e20da" providerId="LiveId" clId="{E35031B6-B9E3-4448-8368-F7192BF4A0C2}" dt="2022-12-05T16:20:34.011" v="2044" actId="20577"/>
          <ac:spMkLst>
            <pc:docMk/>
            <pc:sldMk cId="1068281895" sldId="311"/>
            <ac:spMk id="2" creationId="{FC57AE02-A578-41D3-8966-485229016A21}"/>
          </ac:spMkLst>
        </pc:spChg>
        <pc:spChg chg="mod">
          <ac:chgData name="Akhil M V" userId="64958afac87e20da" providerId="LiveId" clId="{E35031B6-B9E3-4448-8368-F7192BF4A0C2}" dt="2022-12-06T21:25:29.250" v="2482" actId="6549"/>
          <ac:spMkLst>
            <pc:docMk/>
            <pc:sldMk cId="1068281895" sldId="311"/>
            <ac:spMk id="3" creationId="{8CC6FB75-35A1-4067-83E7-56CA06DE15F7}"/>
          </ac:spMkLst>
        </pc:spChg>
        <pc:picChg chg="add del mod">
          <ac:chgData name="Akhil M V" userId="64958afac87e20da" providerId="LiveId" clId="{E35031B6-B9E3-4448-8368-F7192BF4A0C2}" dt="2022-12-06T21:24:34.173" v="2469" actId="478"/>
          <ac:picMkLst>
            <pc:docMk/>
            <pc:sldMk cId="1068281895" sldId="311"/>
            <ac:picMk id="4" creationId="{F852F21F-99BC-5D60-235C-A107EC729E1A}"/>
          </ac:picMkLst>
        </pc:picChg>
        <pc:picChg chg="del">
          <ac:chgData name="Akhil M V" userId="64958afac87e20da" providerId="LiveId" clId="{E35031B6-B9E3-4448-8368-F7192BF4A0C2}" dt="2022-12-05T15:21:48.798" v="1351" actId="478"/>
          <ac:picMkLst>
            <pc:docMk/>
            <pc:sldMk cId="1068281895" sldId="311"/>
            <ac:picMk id="5" creationId="{CE953E0D-9C9F-2301-DEED-218708112BA0}"/>
          </ac:picMkLst>
        </pc:picChg>
        <pc:picChg chg="add mod">
          <ac:chgData name="Akhil M V" userId="64958afac87e20da" providerId="LiveId" clId="{E35031B6-B9E3-4448-8368-F7192BF4A0C2}" dt="2022-12-06T21:24:47.859" v="2473" actId="14100"/>
          <ac:picMkLst>
            <pc:docMk/>
            <pc:sldMk cId="1068281895" sldId="311"/>
            <ac:picMk id="6" creationId="{0AC63E9E-1062-E39A-EE65-D8F704A529D1}"/>
          </ac:picMkLst>
        </pc:picChg>
        <pc:picChg chg="add mod">
          <ac:chgData name="Akhil M V" userId="64958afac87e20da" providerId="LiveId" clId="{E35031B6-B9E3-4448-8368-F7192BF4A0C2}" dt="2022-12-05T15:24:13.541" v="1553" actId="1076"/>
          <ac:picMkLst>
            <pc:docMk/>
            <pc:sldMk cId="1068281895" sldId="311"/>
            <ac:picMk id="7" creationId="{155E338B-AD63-F4EA-F0E8-C01E7BD68530}"/>
          </ac:picMkLst>
        </pc:picChg>
        <pc:picChg chg="del">
          <ac:chgData name="Akhil M V" userId="64958afac87e20da" providerId="LiveId" clId="{E35031B6-B9E3-4448-8368-F7192BF4A0C2}" dt="2022-12-05T15:24:09.863" v="1552" actId="478"/>
          <ac:picMkLst>
            <pc:docMk/>
            <pc:sldMk cId="1068281895" sldId="311"/>
            <ac:picMk id="8" creationId="{338F4CF2-DF97-C408-B2D4-4CBEEB8AE252}"/>
          </ac:picMkLst>
        </pc:picChg>
      </pc:sldChg>
      <pc:sldChg chg="addSp delSp modSp add mod ord">
        <pc:chgData name="Akhil M V" userId="64958afac87e20da" providerId="LiveId" clId="{E35031B6-B9E3-4448-8368-F7192BF4A0C2}" dt="2022-12-13T03:24:26.844" v="2523" actId="1036"/>
        <pc:sldMkLst>
          <pc:docMk/>
          <pc:sldMk cId="1385538175" sldId="312"/>
        </pc:sldMkLst>
        <pc:spChg chg="mod">
          <ac:chgData name="Akhil M V" userId="64958afac87e20da" providerId="LiveId" clId="{E35031B6-B9E3-4448-8368-F7192BF4A0C2}" dt="2022-12-05T15:31:31.269" v="1815" actId="27636"/>
          <ac:spMkLst>
            <pc:docMk/>
            <pc:sldMk cId="1385538175" sldId="312"/>
            <ac:spMk id="2" creationId="{FC57AE02-A578-41D3-8966-485229016A21}"/>
          </ac:spMkLst>
        </pc:spChg>
        <pc:spChg chg="mod">
          <ac:chgData name="Akhil M V" userId="64958afac87e20da" providerId="LiveId" clId="{E35031B6-B9E3-4448-8368-F7192BF4A0C2}" dt="2022-12-05T15:31:05.251" v="1812" actId="14100"/>
          <ac:spMkLst>
            <pc:docMk/>
            <pc:sldMk cId="1385538175" sldId="312"/>
            <ac:spMk id="3" creationId="{8CC6FB75-35A1-4067-83E7-56CA06DE15F7}"/>
          </ac:spMkLst>
        </pc:spChg>
        <pc:spChg chg="mod">
          <ac:chgData name="Akhil M V" userId="64958afac87e20da" providerId="LiveId" clId="{E35031B6-B9E3-4448-8368-F7192BF4A0C2}" dt="2022-12-06T20:29:16.197" v="2431" actId="313"/>
          <ac:spMkLst>
            <pc:docMk/>
            <pc:sldMk cId="1385538175" sldId="312"/>
            <ac:spMk id="11" creationId="{3B461418-B15F-11E8-C869-BED86F28FB17}"/>
          </ac:spMkLst>
        </pc:spChg>
        <pc:picChg chg="add mod">
          <ac:chgData name="Akhil M V" userId="64958afac87e20da" providerId="LiveId" clId="{E35031B6-B9E3-4448-8368-F7192BF4A0C2}" dt="2022-12-13T03:24:26.844" v="2523" actId="1036"/>
          <ac:picMkLst>
            <pc:docMk/>
            <pc:sldMk cId="1385538175" sldId="312"/>
            <ac:picMk id="5" creationId="{4B5B4F07-0D00-FC04-48F6-FB6859AA1013}"/>
          </ac:picMkLst>
        </pc:picChg>
        <pc:picChg chg="add mod">
          <ac:chgData name="Akhil M V" userId="64958afac87e20da" providerId="LiveId" clId="{E35031B6-B9E3-4448-8368-F7192BF4A0C2}" dt="2022-12-13T03:15:29.047" v="2517" actId="1076"/>
          <ac:picMkLst>
            <pc:docMk/>
            <pc:sldMk cId="1385538175" sldId="312"/>
            <ac:picMk id="6" creationId="{EB4A9B3F-76E1-1864-9210-80081777122D}"/>
          </ac:picMkLst>
        </pc:picChg>
        <pc:picChg chg="del mod">
          <ac:chgData name="Akhil M V" userId="64958afac87e20da" providerId="LiveId" clId="{E35031B6-B9E3-4448-8368-F7192BF4A0C2}" dt="2022-12-05T15:34:29.894" v="1823" actId="478"/>
          <ac:picMkLst>
            <pc:docMk/>
            <pc:sldMk cId="1385538175" sldId="312"/>
            <ac:picMk id="7" creationId="{197EE295-EBD7-2A0C-DC3D-D7835851DC69}"/>
          </ac:picMkLst>
        </pc:picChg>
      </pc:sldChg>
      <pc:sldChg chg="addSp delSp modSp add mod ord">
        <pc:chgData name="Akhil M V" userId="64958afac87e20da" providerId="LiveId" clId="{E35031B6-B9E3-4448-8368-F7192BF4A0C2}" dt="2022-12-06T21:25:21.213" v="2481" actId="6549"/>
        <pc:sldMkLst>
          <pc:docMk/>
          <pc:sldMk cId="417104892" sldId="313"/>
        </pc:sldMkLst>
        <pc:spChg chg="mod">
          <ac:chgData name="Akhil M V" userId="64958afac87e20da" providerId="LiveId" clId="{E35031B6-B9E3-4448-8368-F7192BF4A0C2}" dt="2022-12-05T16:20:39.692" v="2054" actId="20577"/>
          <ac:spMkLst>
            <pc:docMk/>
            <pc:sldMk cId="417104892" sldId="313"/>
            <ac:spMk id="2" creationId="{FC57AE02-A578-41D3-8966-485229016A21}"/>
          </ac:spMkLst>
        </pc:spChg>
        <pc:spChg chg="mod">
          <ac:chgData name="Akhil M V" userId="64958afac87e20da" providerId="LiveId" clId="{E35031B6-B9E3-4448-8368-F7192BF4A0C2}" dt="2022-12-06T21:25:21.213" v="2481" actId="6549"/>
          <ac:spMkLst>
            <pc:docMk/>
            <pc:sldMk cId="417104892" sldId="313"/>
            <ac:spMk id="3" creationId="{8CC6FB75-35A1-4067-83E7-56CA06DE15F7}"/>
          </ac:spMkLst>
        </pc:spChg>
        <pc:picChg chg="del">
          <ac:chgData name="Akhil M V" userId="64958afac87e20da" providerId="LiveId" clId="{E35031B6-B9E3-4448-8368-F7192BF4A0C2}" dt="2022-12-05T15:38:05.118" v="1886" actId="478"/>
          <ac:picMkLst>
            <pc:docMk/>
            <pc:sldMk cId="417104892" sldId="313"/>
            <ac:picMk id="4" creationId="{F852F21F-99BC-5D60-235C-A107EC729E1A}"/>
          </ac:picMkLst>
        </pc:picChg>
        <pc:picChg chg="add mod">
          <ac:chgData name="Akhil M V" userId="64958afac87e20da" providerId="LiveId" clId="{E35031B6-B9E3-4448-8368-F7192BF4A0C2}" dt="2022-12-06T21:23:59.467" v="2468" actId="14100"/>
          <ac:picMkLst>
            <pc:docMk/>
            <pc:sldMk cId="417104892" sldId="313"/>
            <ac:picMk id="5" creationId="{48BD3FEA-09C6-21AC-7C03-37013463608D}"/>
          </ac:picMkLst>
        </pc:picChg>
        <pc:picChg chg="add mod">
          <ac:chgData name="Akhil M V" userId="64958afac87e20da" providerId="LiveId" clId="{E35031B6-B9E3-4448-8368-F7192BF4A0C2}" dt="2022-12-06T21:23:21.351" v="2462" actId="14100"/>
          <ac:picMkLst>
            <pc:docMk/>
            <pc:sldMk cId="417104892" sldId="313"/>
            <ac:picMk id="6" creationId="{A7165242-7A7D-237E-D22A-8E7E143DA09F}"/>
          </ac:picMkLst>
        </pc:picChg>
        <pc:picChg chg="del">
          <ac:chgData name="Akhil M V" userId="64958afac87e20da" providerId="LiveId" clId="{E35031B6-B9E3-4448-8368-F7192BF4A0C2}" dt="2022-12-05T15:37:31.780" v="1881" actId="478"/>
          <ac:picMkLst>
            <pc:docMk/>
            <pc:sldMk cId="417104892" sldId="313"/>
            <ac:picMk id="7" creationId="{155E338B-AD63-F4EA-F0E8-C01E7BD68530}"/>
          </ac:picMkLst>
        </pc:picChg>
        <pc:picChg chg="add del mod">
          <ac:chgData name="Akhil M V" userId="64958afac87e20da" providerId="LiveId" clId="{E35031B6-B9E3-4448-8368-F7192BF4A0C2}" dt="2022-12-06T21:23:51.048" v="2465" actId="478"/>
          <ac:picMkLst>
            <pc:docMk/>
            <pc:sldMk cId="417104892" sldId="313"/>
            <ac:picMk id="9" creationId="{E586B59F-2C11-130E-D386-F94B7D10BD82}"/>
          </ac:picMkLst>
        </pc:picChg>
      </pc:sldChg>
      <pc:sldChg chg="addSp delSp modSp add mod ord">
        <pc:chgData name="Akhil M V" userId="64958afac87e20da" providerId="LiveId" clId="{E35031B6-B9E3-4448-8368-F7192BF4A0C2}" dt="2022-12-06T20:47:59.119" v="2433"/>
        <pc:sldMkLst>
          <pc:docMk/>
          <pc:sldMk cId="343429409" sldId="314"/>
        </pc:sldMkLst>
        <pc:spChg chg="mod">
          <ac:chgData name="Akhil M V" userId="64958afac87e20da" providerId="LiveId" clId="{E35031B6-B9E3-4448-8368-F7192BF4A0C2}" dt="2022-12-05T15:40:25.824" v="1900"/>
          <ac:spMkLst>
            <pc:docMk/>
            <pc:sldMk cId="343429409" sldId="314"/>
            <ac:spMk id="2" creationId="{FC57AE02-A578-41D3-8966-485229016A21}"/>
          </ac:spMkLst>
        </pc:spChg>
        <pc:spChg chg="mod">
          <ac:chgData name="Akhil M V" userId="64958afac87e20da" providerId="LiveId" clId="{E35031B6-B9E3-4448-8368-F7192BF4A0C2}" dt="2022-12-05T16:04:25.457" v="1982" actId="20577"/>
          <ac:spMkLst>
            <pc:docMk/>
            <pc:sldMk cId="343429409" sldId="314"/>
            <ac:spMk id="3" creationId="{8CC6FB75-35A1-4067-83E7-56CA06DE15F7}"/>
          </ac:spMkLst>
        </pc:spChg>
        <pc:spChg chg="del">
          <ac:chgData name="Akhil M V" userId="64958afac87e20da" providerId="LiveId" clId="{E35031B6-B9E3-4448-8368-F7192BF4A0C2}" dt="2022-12-05T15:46:30.309" v="1913" actId="478"/>
          <ac:spMkLst>
            <pc:docMk/>
            <pc:sldMk cId="343429409" sldId="314"/>
            <ac:spMk id="11" creationId="{3B461418-B15F-11E8-C869-BED86F28FB17}"/>
          </ac:spMkLst>
        </pc:spChg>
        <pc:picChg chg="del">
          <ac:chgData name="Akhil M V" userId="64958afac87e20da" providerId="LiveId" clId="{E35031B6-B9E3-4448-8368-F7192BF4A0C2}" dt="2022-12-05T15:44:18.665" v="1902" actId="478"/>
          <ac:picMkLst>
            <pc:docMk/>
            <pc:sldMk cId="343429409" sldId="314"/>
            <ac:picMk id="5" creationId="{4B5B4F07-0D00-FC04-48F6-FB6859AA1013}"/>
          </ac:picMkLst>
        </pc:picChg>
        <pc:picChg chg="add mod">
          <ac:chgData name="Akhil M V" userId="64958afac87e20da" providerId="LiveId" clId="{E35031B6-B9E3-4448-8368-F7192BF4A0C2}" dt="2022-12-05T15:44:25.760" v="1906" actId="1076"/>
          <ac:picMkLst>
            <pc:docMk/>
            <pc:sldMk cId="343429409" sldId="314"/>
            <ac:picMk id="6" creationId="{86823DB0-E673-CEC4-6DD0-A22B8C7D171A}"/>
          </ac:picMkLst>
        </pc:picChg>
        <pc:picChg chg="add mod">
          <ac:chgData name="Akhil M V" userId="64958afac87e20da" providerId="LiveId" clId="{E35031B6-B9E3-4448-8368-F7192BF4A0C2}" dt="2022-12-05T15:47:03.809" v="1920" actId="1076"/>
          <ac:picMkLst>
            <pc:docMk/>
            <pc:sldMk cId="343429409" sldId="314"/>
            <ac:picMk id="8" creationId="{32840E15-6C9A-7C0F-9B86-01C3D9D0735E}"/>
          </ac:picMkLst>
        </pc:picChg>
        <pc:picChg chg="add mod">
          <ac:chgData name="Akhil M V" userId="64958afac87e20da" providerId="LiveId" clId="{E35031B6-B9E3-4448-8368-F7192BF4A0C2}" dt="2022-12-05T15:47:00.333" v="1919" actId="1076"/>
          <ac:picMkLst>
            <pc:docMk/>
            <pc:sldMk cId="343429409" sldId="314"/>
            <ac:picMk id="10" creationId="{CE6E79C8-0A97-F442-A90D-735FBF39416F}"/>
          </ac:picMkLst>
        </pc:picChg>
      </pc:sldChg>
      <pc:sldChg chg="addSp delSp modSp add mod ord">
        <pc:chgData name="Akhil M V" userId="64958afac87e20da" providerId="LiveId" clId="{E35031B6-B9E3-4448-8368-F7192BF4A0C2}" dt="2022-12-06T21:25:12.836" v="2480" actId="6549"/>
        <pc:sldMkLst>
          <pc:docMk/>
          <pc:sldMk cId="3914585353" sldId="315"/>
        </pc:sldMkLst>
        <pc:spChg chg="mod">
          <ac:chgData name="Akhil M V" userId="64958afac87e20da" providerId="LiveId" clId="{E35031B6-B9E3-4448-8368-F7192BF4A0C2}" dt="2022-12-05T16:20:45.456" v="2064" actId="20577"/>
          <ac:spMkLst>
            <pc:docMk/>
            <pc:sldMk cId="3914585353" sldId="315"/>
            <ac:spMk id="2" creationId="{FC57AE02-A578-41D3-8966-485229016A21}"/>
          </ac:spMkLst>
        </pc:spChg>
        <pc:spChg chg="mod">
          <ac:chgData name="Akhil M V" userId="64958afac87e20da" providerId="LiveId" clId="{E35031B6-B9E3-4448-8368-F7192BF4A0C2}" dt="2022-12-06T21:25:12.836" v="2480" actId="6549"/>
          <ac:spMkLst>
            <pc:docMk/>
            <pc:sldMk cId="3914585353" sldId="315"/>
            <ac:spMk id="3" creationId="{8CC6FB75-35A1-4067-83E7-56CA06DE15F7}"/>
          </ac:spMkLst>
        </pc:spChg>
        <pc:picChg chg="add mod">
          <ac:chgData name="Akhil M V" userId="64958afac87e20da" providerId="LiveId" clId="{E35031B6-B9E3-4448-8368-F7192BF4A0C2}" dt="2022-12-06T21:25:04.678" v="2476" actId="1076"/>
          <ac:picMkLst>
            <pc:docMk/>
            <pc:sldMk cId="3914585353" sldId="315"/>
            <ac:picMk id="5" creationId="{3C1465FD-33CB-1EE2-E95F-5C647D9A9411}"/>
          </ac:picMkLst>
        </pc:picChg>
        <pc:picChg chg="del">
          <ac:chgData name="Akhil M V" userId="64958afac87e20da" providerId="LiveId" clId="{E35031B6-B9E3-4448-8368-F7192BF4A0C2}" dt="2022-12-05T15:52:34.987" v="1937" actId="478"/>
          <ac:picMkLst>
            <pc:docMk/>
            <pc:sldMk cId="3914585353" sldId="315"/>
            <ac:picMk id="6" creationId="{A7165242-7A7D-237E-D22A-8E7E143DA09F}"/>
          </ac:picMkLst>
        </pc:picChg>
        <pc:picChg chg="add mod">
          <ac:chgData name="Akhil M V" userId="64958afac87e20da" providerId="LiveId" clId="{E35031B6-B9E3-4448-8368-F7192BF4A0C2}" dt="2022-12-05T15:53:06.448" v="1947" actId="1076"/>
          <ac:picMkLst>
            <pc:docMk/>
            <pc:sldMk cId="3914585353" sldId="315"/>
            <ac:picMk id="8" creationId="{683270BB-8AD1-BC47-8900-BD394F3C0135}"/>
          </ac:picMkLst>
        </pc:picChg>
        <pc:picChg chg="del">
          <ac:chgData name="Akhil M V" userId="64958afac87e20da" providerId="LiveId" clId="{E35031B6-B9E3-4448-8368-F7192BF4A0C2}" dt="2022-12-05T15:53:01.546" v="1945" actId="478"/>
          <ac:picMkLst>
            <pc:docMk/>
            <pc:sldMk cId="3914585353" sldId="315"/>
            <ac:picMk id="9" creationId="{E586B59F-2C11-130E-D386-F94B7D10BD82}"/>
          </ac:picMkLst>
        </pc:picChg>
      </pc:sldChg>
      <pc:sldChg chg="new del">
        <pc:chgData name="Akhil M V" userId="64958afac87e20da" providerId="LiveId" clId="{E35031B6-B9E3-4448-8368-F7192BF4A0C2}" dt="2022-12-05T15:57:19.314" v="1953" actId="2696"/>
        <pc:sldMkLst>
          <pc:docMk/>
          <pc:sldMk cId="679553589" sldId="316"/>
        </pc:sldMkLst>
      </pc:sldChg>
      <pc:sldChg chg="addSp delSp modSp add mod ord setBg">
        <pc:chgData name="Akhil M V" userId="64958afac87e20da" providerId="LiveId" clId="{E35031B6-B9E3-4448-8368-F7192BF4A0C2}" dt="2022-12-06T21:23:02.740" v="2459" actId="14100"/>
        <pc:sldMkLst>
          <pc:docMk/>
          <pc:sldMk cId="1284194403" sldId="316"/>
        </pc:sldMkLst>
        <pc:spChg chg="mod">
          <ac:chgData name="Akhil M V" userId="64958afac87e20da" providerId="LiveId" clId="{E35031B6-B9E3-4448-8368-F7192BF4A0C2}" dt="2022-12-05T18:16:03.756" v="2076" actId="26606"/>
          <ac:spMkLst>
            <pc:docMk/>
            <pc:sldMk cId="1284194403" sldId="316"/>
            <ac:spMk id="2" creationId="{CBCAA2EC-7AA8-F305-1DAA-0113081A366E}"/>
          </ac:spMkLst>
        </pc:spChg>
        <pc:picChg chg="add mod ord">
          <ac:chgData name="Akhil M V" userId="64958afac87e20da" providerId="LiveId" clId="{E35031B6-B9E3-4448-8368-F7192BF4A0C2}" dt="2022-12-05T18:16:08.971" v="2078" actId="1076"/>
          <ac:picMkLst>
            <pc:docMk/>
            <pc:sldMk cId="1284194403" sldId="316"/>
            <ac:picMk id="4" creationId="{A54310F5-559E-73F4-A309-41059DE8DC25}"/>
          </ac:picMkLst>
        </pc:picChg>
        <pc:picChg chg="add del mod">
          <ac:chgData name="Akhil M V" userId="64958afac87e20da" providerId="LiveId" clId="{E35031B6-B9E3-4448-8368-F7192BF4A0C2}" dt="2022-12-06T20:21:06.200" v="2304" actId="478"/>
          <ac:picMkLst>
            <pc:docMk/>
            <pc:sldMk cId="1284194403" sldId="316"/>
            <ac:picMk id="5" creationId="{459BF010-EC7F-2E0C-E46E-A3B3CF97363B}"/>
          </ac:picMkLst>
        </pc:picChg>
        <pc:picChg chg="add mod">
          <ac:chgData name="Akhil M V" userId="64958afac87e20da" providerId="LiveId" clId="{E35031B6-B9E3-4448-8368-F7192BF4A0C2}" dt="2022-12-06T21:22:50.066" v="2457" actId="1076"/>
          <ac:picMkLst>
            <pc:docMk/>
            <pc:sldMk cId="1284194403" sldId="316"/>
            <ac:picMk id="6" creationId="{94975809-3E77-9A74-073D-2BDBEA00E6C3}"/>
          </ac:picMkLst>
        </pc:picChg>
        <pc:picChg chg="add mod">
          <ac:chgData name="Akhil M V" userId="64958afac87e20da" providerId="LiveId" clId="{E35031B6-B9E3-4448-8368-F7192BF4A0C2}" dt="2022-12-06T21:23:02.740" v="2459" actId="14100"/>
          <ac:picMkLst>
            <pc:docMk/>
            <pc:sldMk cId="1284194403" sldId="316"/>
            <ac:picMk id="7" creationId="{D73FF416-03E9-D200-7B79-015B6AC45A34}"/>
          </ac:picMkLst>
        </pc:picChg>
        <pc:picChg chg="add del">
          <ac:chgData name="Akhil M V" userId="64958afac87e20da" providerId="LiveId" clId="{E35031B6-B9E3-4448-8368-F7192BF4A0C2}" dt="2022-12-05T18:15:56.100" v="2070" actId="26606"/>
          <ac:picMkLst>
            <pc:docMk/>
            <pc:sldMk cId="1284194403" sldId="316"/>
            <ac:picMk id="11" creationId="{83543A10-04EE-49E0-A9DE-22E1FAB9AED9}"/>
          </ac:picMkLst>
        </pc:picChg>
        <pc:picChg chg="add del">
          <ac:chgData name="Akhil M V" userId="64958afac87e20da" providerId="LiveId" clId="{E35031B6-B9E3-4448-8368-F7192BF4A0C2}" dt="2022-12-05T18:16:03.756" v="2076" actId="26606"/>
          <ac:picMkLst>
            <pc:docMk/>
            <pc:sldMk cId="1284194403" sldId="316"/>
            <ac:picMk id="13" creationId="{83543A10-04EE-49E0-A9DE-22E1FAB9AED9}"/>
          </ac:picMkLst>
        </pc:picChg>
      </pc:sldChg>
      <pc:sldChg chg="new del">
        <pc:chgData name="Akhil M V" userId="64958afac87e20da" providerId="LiveId" clId="{E35031B6-B9E3-4448-8368-F7192BF4A0C2}" dt="2022-12-05T15:56:25.454" v="1951" actId="2696"/>
        <pc:sldMkLst>
          <pc:docMk/>
          <pc:sldMk cId="3364101612" sldId="316"/>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3B74A0-C44B-47E5-8671-1AC9DC4B88B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E6CD7A-697A-40EC-A352-7978BF571332}">
      <dgm:prSet custT="1"/>
      <dgm:spPr/>
      <dgm:t>
        <a:bodyPr/>
        <a:lstStyle/>
        <a:p>
          <a:r>
            <a:rPr lang="en-US" sz="2000" dirty="0">
              <a:latin typeface="Times New Roman" panose="02020603050405020304" pitchFamily="18" charset="0"/>
              <a:cs typeface="Times New Roman" panose="02020603050405020304" pitchFamily="18" charset="0"/>
            </a:rPr>
            <a:t>Identify the outliers that could indicate an alert for an attack in measurement-based intrusion detection system. </a:t>
          </a:r>
        </a:p>
      </dgm:t>
    </dgm:pt>
    <dgm:pt modelId="{B3E5C2AE-842C-4EAC-A305-6438C06513AD}" type="parTrans" cxnId="{CBC85EDA-DCCE-463F-B08A-518B9DDFF8D3}">
      <dgm:prSet/>
      <dgm:spPr/>
      <dgm:t>
        <a:bodyPr/>
        <a:lstStyle/>
        <a:p>
          <a:endParaRPr lang="en-US"/>
        </a:p>
      </dgm:t>
    </dgm:pt>
    <dgm:pt modelId="{D667CA90-0F95-4F7A-B1A1-BC2F80A3781B}" type="sibTrans" cxnId="{CBC85EDA-DCCE-463F-B08A-518B9DDFF8D3}">
      <dgm:prSet/>
      <dgm:spPr/>
      <dgm:t>
        <a:bodyPr/>
        <a:lstStyle/>
        <a:p>
          <a:endParaRPr lang="en-US"/>
        </a:p>
      </dgm:t>
    </dgm:pt>
    <dgm:pt modelId="{8BC4CD35-2134-4994-9ECF-4D093D6D3C31}">
      <dgm:prSet custT="1"/>
      <dgm:spPr/>
      <dgm:t>
        <a:bodyPr/>
        <a:lstStyle/>
        <a:p>
          <a:r>
            <a:rPr lang="en-US" sz="2000" dirty="0"/>
            <a:t>Use a semi-supervised anomaly detection methods such as One class SVM, Autoencoder, </a:t>
          </a:r>
          <a:r>
            <a:rPr lang="en-US" sz="2000" dirty="0" err="1"/>
            <a:t>IsolationForest</a:t>
          </a:r>
          <a:r>
            <a:rPr lang="en-US" sz="2000" dirty="0"/>
            <a:t>, and Deep Learning Multi-Layer Perceptron </a:t>
          </a:r>
          <a:endParaRPr lang="en-US" sz="2000" dirty="0">
            <a:latin typeface="Times New Roman" panose="02020603050405020304" pitchFamily="18" charset="0"/>
            <a:cs typeface="Times New Roman" panose="02020603050405020304" pitchFamily="18" charset="0"/>
          </a:endParaRPr>
        </a:p>
      </dgm:t>
    </dgm:pt>
    <dgm:pt modelId="{AB836496-3B8C-4AE5-AE00-C77B6DA5C4D1}" type="parTrans" cxnId="{5C43BC13-D9D2-40C4-8F35-058FA0FB7098}">
      <dgm:prSet/>
      <dgm:spPr/>
      <dgm:t>
        <a:bodyPr/>
        <a:lstStyle/>
        <a:p>
          <a:endParaRPr lang="en-US"/>
        </a:p>
      </dgm:t>
    </dgm:pt>
    <dgm:pt modelId="{64CE93D6-045C-41B0-A3BD-A04AD699A861}" type="sibTrans" cxnId="{5C43BC13-D9D2-40C4-8F35-058FA0FB7098}">
      <dgm:prSet/>
      <dgm:spPr/>
      <dgm:t>
        <a:bodyPr/>
        <a:lstStyle/>
        <a:p>
          <a:endParaRPr lang="en-US"/>
        </a:p>
      </dgm:t>
    </dgm:pt>
    <dgm:pt modelId="{00A9D8FA-73F8-4D1D-B71E-DE2E561B72BF}">
      <dgm:prSet custT="1"/>
      <dgm:spPr/>
      <dgm:t>
        <a:bodyPr/>
        <a:lstStyle/>
        <a:p>
          <a:r>
            <a:rPr lang="en-US" sz="2000" dirty="0">
              <a:latin typeface="Times New Roman" panose="02020603050405020304" pitchFamily="18" charset="0"/>
              <a:cs typeface="Times New Roman" panose="02020603050405020304" pitchFamily="18" charset="0"/>
            </a:rPr>
            <a:t>Build a Classification model that identifies the Anomaly based on the sensor readings and trigger an alert. </a:t>
          </a:r>
        </a:p>
      </dgm:t>
    </dgm:pt>
    <dgm:pt modelId="{B71C6227-77B4-41E7-A0AE-3395B2F64F28}" type="parTrans" cxnId="{E2991AFF-0DD9-4E2D-97C9-DC6CE231E468}">
      <dgm:prSet/>
      <dgm:spPr/>
      <dgm:t>
        <a:bodyPr/>
        <a:lstStyle/>
        <a:p>
          <a:endParaRPr lang="en-US"/>
        </a:p>
      </dgm:t>
    </dgm:pt>
    <dgm:pt modelId="{12401660-3B69-49E2-A933-4C7C9B90AAFB}" type="sibTrans" cxnId="{E2991AFF-0DD9-4E2D-97C9-DC6CE231E468}">
      <dgm:prSet/>
      <dgm:spPr/>
      <dgm:t>
        <a:bodyPr/>
        <a:lstStyle/>
        <a:p>
          <a:endParaRPr lang="en-US"/>
        </a:p>
      </dgm:t>
    </dgm:pt>
    <dgm:pt modelId="{34D71C81-20AA-4F90-A0A2-56FB582230B1}" type="pres">
      <dgm:prSet presAssocID="{483B74A0-C44B-47E5-8671-1AC9DC4B88B6}" presName="root" presStyleCnt="0">
        <dgm:presLayoutVars>
          <dgm:dir/>
          <dgm:resizeHandles val="exact"/>
        </dgm:presLayoutVars>
      </dgm:prSet>
      <dgm:spPr/>
    </dgm:pt>
    <dgm:pt modelId="{5EAF8C90-791F-4342-B485-9CCF3866EFEE}" type="pres">
      <dgm:prSet presAssocID="{EFE6CD7A-697A-40EC-A352-7978BF571332}" presName="compNode" presStyleCnt="0"/>
      <dgm:spPr/>
    </dgm:pt>
    <dgm:pt modelId="{4474F0DD-3DA1-4310-AE32-15B0FA509EE8}" type="pres">
      <dgm:prSet presAssocID="{EFE6CD7A-697A-40EC-A352-7978BF571332}" presName="bgRect" presStyleLbl="bgShp" presStyleIdx="0" presStyleCnt="3"/>
      <dgm:spPr/>
    </dgm:pt>
    <dgm:pt modelId="{BBDC0A37-B818-4F4E-8EEA-F331314C9D08}" type="pres">
      <dgm:prSet presAssocID="{EFE6CD7A-697A-40EC-A352-7978BF5713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6AE1F77E-5290-40DE-9237-A3C6083EADEB}" type="pres">
      <dgm:prSet presAssocID="{EFE6CD7A-697A-40EC-A352-7978BF571332}" presName="spaceRect" presStyleCnt="0"/>
      <dgm:spPr/>
    </dgm:pt>
    <dgm:pt modelId="{5FBECA85-FE99-4746-A763-39DC361C271C}" type="pres">
      <dgm:prSet presAssocID="{EFE6CD7A-697A-40EC-A352-7978BF571332}" presName="parTx" presStyleLbl="revTx" presStyleIdx="0" presStyleCnt="3">
        <dgm:presLayoutVars>
          <dgm:chMax val="0"/>
          <dgm:chPref val="0"/>
        </dgm:presLayoutVars>
      </dgm:prSet>
      <dgm:spPr/>
    </dgm:pt>
    <dgm:pt modelId="{9D3959FB-23B8-4E10-9262-1485F0141673}" type="pres">
      <dgm:prSet presAssocID="{D667CA90-0F95-4F7A-B1A1-BC2F80A3781B}" presName="sibTrans" presStyleCnt="0"/>
      <dgm:spPr/>
    </dgm:pt>
    <dgm:pt modelId="{5D526A57-BEB7-4488-B906-B3599BAF1503}" type="pres">
      <dgm:prSet presAssocID="{8BC4CD35-2134-4994-9ECF-4D093D6D3C31}" presName="compNode" presStyleCnt="0"/>
      <dgm:spPr/>
    </dgm:pt>
    <dgm:pt modelId="{B54B69B3-26EC-4FFA-9FC5-155B562EE29A}" type="pres">
      <dgm:prSet presAssocID="{8BC4CD35-2134-4994-9ECF-4D093D6D3C31}" presName="bgRect" presStyleLbl="bgShp" presStyleIdx="1" presStyleCnt="3"/>
      <dgm:spPr/>
    </dgm:pt>
    <dgm:pt modelId="{3A34BB03-DD67-4BD5-9066-2E4D37B91AA2}" type="pres">
      <dgm:prSet presAssocID="{8BC4CD35-2134-4994-9ECF-4D093D6D3C3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47121DB8-B5CE-4295-A2AA-17E8AB066AB3}" type="pres">
      <dgm:prSet presAssocID="{8BC4CD35-2134-4994-9ECF-4D093D6D3C31}" presName="spaceRect" presStyleCnt="0"/>
      <dgm:spPr/>
    </dgm:pt>
    <dgm:pt modelId="{85A48C11-573C-4C5C-BC63-B18D8418DCE7}" type="pres">
      <dgm:prSet presAssocID="{8BC4CD35-2134-4994-9ECF-4D093D6D3C31}" presName="parTx" presStyleLbl="revTx" presStyleIdx="1" presStyleCnt="3">
        <dgm:presLayoutVars>
          <dgm:chMax val="0"/>
          <dgm:chPref val="0"/>
        </dgm:presLayoutVars>
      </dgm:prSet>
      <dgm:spPr/>
    </dgm:pt>
    <dgm:pt modelId="{93FBDF72-3695-4C7F-88E6-3BC19F6A3EF5}" type="pres">
      <dgm:prSet presAssocID="{64CE93D6-045C-41B0-A3BD-A04AD699A861}" presName="sibTrans" presStyleCnt="0"/>
      <dgm:spPr/>
    </dgm:pt>
    <dgm:pt modelId="{B8FF07B5-A202-4228-9628-FC205C374F5F}" type="pres">
      <dgm:prSet presAssocID="{00A9D8FA-73F8-4D1D-B71E-DE2E561B72BF}" presName="compNode" presStyleCnt="0"/>
      <dgm:spPr/>
    </dgm:pt>
    <dgm:pt modelId="{756AB275-0CC7-4F54-AB75-558FD468B6FD}" type="pres">
      <dgm:prSet presAssocID="{00A9D8FA-73F8-4D1D-B71E-DE2E561B72BF}" presName="bgRect" presStyleLbl="bgShp" presStyleIdx="2" presStyleCnt="3"/>
      <dgm:spPr/>
    </dgm:pt>
    <dgm:pt modelId="{ECB9D46D-2DFF-4BB3-8F2E-56EA73178134}" type="pres">
      <dgm:prSet presAssocID="{00A9D8FA-73F8-4D1D-B71E-DE2E561B72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78908728-41D0-464C-94F0-2DA5E83D1EF6}" type="pres">
      <dgm:prSet presAssocID="{00A9D8FA-73F8-4D1D-B71E-DE2E561B72BF}" presName="spaceRect" presStyleCnt="0"/>
      <dgm:spPr/>
    </dgm:pt>
    <dgm:pt modelId="{8DB2A2E5-F80F-4003-A8C7-F6CDC69CF568}" type="pres">
      <dgm:prSet presAssocID="{00A9D8FA-73F8-4D1D-B71E-DE2E561B72BF}" presName="parTx" presStyleLbl="revTx" presStyleIdx="2" presStyleCnt="3">
        <dgm:presLayoutVars>
          <dgm:chMax val="0"/>
          <dgm:chPref val="0"/>
        </dgm:presLayoutVars>
      </dgm:prSet>
      <dgm:spPr/>
    </dgm:pt>
  </dgm:ptLst>
  <dgm:cxnLst>
    <dgm:cxn modelId="{5C43BC13-D9D2-40C4-8F35-058FA0FB7098}" srcId="{483B74A0-C44B-47E5-8671-1AC9DC4B88B6}" destId="{8BC4CD35-2134-4994-9ECF-4D093D6D3C31}" srcOrd="1" destOrd="0" parTransId="{AB836496-3B8C-4AE5-AE00-C77B6DA5C4D1}" sibTransId="{64CE93D6-045C-41B0-A3BD-A04AD699A861}"/>
    <dgm:cxn modelId="{51C8B06B-9A7D-4B21-9DDF-A940161FCD72}" type="presOf" srcId="{8BC4CD35-2134-4994-9ECF-4D093D6D3C31}" destId="{85A48C11-573C-4C5C-BC63-B18D8418DCE7}" srcOrd="0" destOrd="0" presId="urn:microsoft.com/office/officeart/2018/2/layout/IconVerticalSolidList"/>
    <dgm:cxn modelId="{EA9994B0-B0C9-48BD-A241-B6231BF995C8}" type="presOf" srcId="{EFE6CD7A-697A-40EC-A352-7978BF571332}" destId="{5FBECA85-FE99-4746-A763-39DC361C271C}" srcOrd="0" destOrd="0" presId="urn:microsoft.com/office/officeart/2018/2/layout/IconVerticalSolidList"/>
    <dgm:cxn modelId="{AFCCB0D2-7A4F-47B5-8C40-952BC37A0F5C}" type="presOf" srcId="{483B74A0-C44B-47E5-8671-1AC9DC4B88B6}" destId="{34D71C81-20AA-4F90-A0A2-56FB582230B1}" srcOrd="0" destOrd="0" presId="urn:microsoft.com/office/officeart/2018/2/layout/IconVerticalSolidList"/>
    <dgm:cxn modelId="{CBC85EDA-DCCE-463F-B08A-518B9DDFF8D3}" srcId="{483B74A0-C44B-47E5-8671-1AC9DC4B88B6}" destId="{EFE6CD7A-697A-40EC-A352-7978BF571332}" srcOrd="0" destOrd="0" parTransId="{B3E5C2AE-842C-4EAC-A305-6438C06513AD}" sibTransId="{D667CA90-0F95-4F7A-B1A1-BC2F80A3781B}"/>
    <dgm:cxn modelId="{0A3AD2E9-22A9-4D42-9C02-5DBFC55256D2}" type="presOf" srcId="{00A9D8FA-73F8-4D1D-B71E-DE2E561B72BF}" destId="{8DB2A2E5-F80F-4003-A8C7-F6CDC69CF568}" srcOrd="0" destOrd="0" presId="urn:microsoft.com/office/officeart/2018/2/layout/IconVerticalSolidList"/>
    <dgm:cxn modelId="{E2991AFF-0DD9-4E2D-97C9-DC6CE231E468}" srcId="{483B74A0-C44B-47E5-8671-1AC9DC4B88B6}" destId="{00A9D8FA-73F8-4D1D-B71E-DE2E561B72BF}" srcOrd="2" destOrd="0" parTransId="{B71C6227-77B4-41E7-A0AE-3395B2F64F28}" sibTransId="{12401660-3B69-49E2-A933-4C7C9B90AAFB}"/>
    <dgm:cxn modelId="{5FCE2CC6-18A8-4329-B036-39DF3D355F25}" type="presParOf" srcId="{34D71C81-20AA-4F90-A0A2-56FB582230B1}" destId="{5EAF8C90-791F-4342-B485-9CCF3866EFEE}" srcOrd="0" destOrd="0" presId="urn:microsoft.com/office/officeart/2018/2/layout/IconVerticalSolidList"/>
    <dgm:cxn modelId="{B17E5BBD-D848-4290-930F-A64CC64D56DE}" type="presParOf" srcId="{5EAF8C90-791F-4342-B485-9CCF3866EFEE}" destId="{4474F0DD-3DA1-4310-AE32-15B0FA509EE8}" srcOrd="0" destOrd="0" presId="urn:microsoft.com/office/officeart/2018/2/layout/IconVerticalSolidList"/>
    <dgm:cxn modelId="{AD72DD42-5B6D-44BA-8FD1-2C4AF3E6D72A}" type="presParOf" srcId="{5EAF8C90-791F-4342-B485-9CCF3866EFEE}" destId="{BBDC0A37-B818-4F4E-8EEA-F331314C9D08}" srcOrd="1" destOrd="0" presId="urn:microsoft.com/office/officeart/2018/2/layout/IconVerticalSolidList"/>
    <dgm:cxn modelId="{7148C6D2-B384-4BE5-BFD3-147A14874A51}" type="presParOf" srcId="{5EAF8C90-791F-4342-B485-9CCF3866EFEE}" destId="{6AE1F77E-5290-40DE-9237-A3C6083EADEB}" srcOrd="2" destOrd="0" presId="urn:microsoft.com/office/officeart/2018/2/layout/IconVerticalSolidList"/>
    <dgm:cxn modelId="{478355EA-5732-44BB-9772-5C1FD567E022}" type="presParOf" srcId="{5EAF8C90-791F-4342-B485-9CCF3866EFEE}" destId="{5FBECA85-FE99-4746-A763-39DC361C271C}" srcOrd="3" destOrd="0" presId="urn:microsoft.com/office/officeart/2018/2/layout/IconVerticalSolidList"/>
    <dgm:cxn modelId="{03C14FBF-3F88-4A3A-8BBB-A9E18D286323}" type="presParOf" srcId="{34D71C81-20AA-4F90-A0A2-56FB582230B1}" destId="{9D3959FB-23B8-4E10-9262-1485F0141673}" srcOrd="1" destOrd="0" presId="urn:microsoft.com/office/officeart/2018/2/layout/IconVerticalSolidList"/>
    <dgm:cxn modelId="{244A6219-1769-4D76-B5D0-9619106C8FEA}" type="presParOf" srcId="{34D71C81-20AA-4F90-A0A2-56FB582230B1}" destId="{5D526A57-BEB7-4488-B906-B3599BAF1503}" srcOrd="2" destOrd="0" presId="urn:microsoft.com/office/officeart/2018/2/layout/IconVerticalSolidList"/>
    <dgm:cxn modelId="{1EC4E42A-15E6-43BA-91A9-1946ADA3F8AC}" type="presParOf" srcId="{5D526A57-BEB7-4488-B906-B3599BAF1503}" destId="{B54B69B3-26EC-4FFA-9FC5-155B562EE29A}" srcOrd="0" destOrd="0" presId="urn:microsoft.com/office/officeart/2018/2/layout/IconVerticalSolidList"/>
    <dgm:cxn modelId="{1F3FC44C-9BB0-45FD-A85B-B61218AAA3B2}" type="presParOf" srcId="{5D526A57-BEB7-4488-B906-B3599BAF1503}" destId="{3A34BB03-DD67-4BD5-9066-2E4D37B91AA2}" srcOrd="1" destOrd="0" presId="urn:microsoft.com/office/officeart/2018/2/layout/IconVerticalSolidList"/>
    <dgm:cxn modelId="{F38691AD-8F9F-4DF9-9FD6-BF2144B59A48}" type="presParOf" srcId="{5D526A57-BEB7-4488-B906-B3599BAF1503}" destId="{47121DB8-B5CE-4295-A2AA-17E8AB066AB3}" srcOrd="2" destOrd="0" presId="urn:microsoft.com/office/officeart/2018/2/layout/IconVerticalSolidList"/>
    <dgm:cxn modelId="{8239DA90-8F6F-4080-913D-F1B7D408F1B7}" type="presParOf" srcId="{5D526A57-BEB7-4488-B906-B3599BAF1503}" destId="{85A48C11-573C-4C5C-BC63-B18D8418DCE7}" srcOrd="3" destOrd="0" presId="urn:microsoft.com/office/officeart/2018/2/layout/IconVerticalSolidList"/>
    <dgm:cxn modelId="{11FBE7F2-67E6-4F39-A9F3-2C5CDE8240B8}" type="presParOf" srcId="{34D71C81-20AA-4F90-A0A2-56FB582230B1}" destId="{93FBDF72-3695-4C7F-88E6-3BC19F6A3EF5}" srcOrd="3" destOrd="0" presId="urn:microsoft.com/office/officeart/2018/2/layout/IconVerticalSolidList"/>
    <dgm:cxn modelId="{2564CB6F-F1BD-4B1F-9B14-52CB279B38C7}" type="presParOf" srcId="{34D71C81-20AA-4F90-A0A2-56FB582230B1}" destId="{B8FF07B5-A202-4228-9628-FC205C374F5F}" srcOrd="4" destOrd="0" presId="urn:microsoft.com/office/officeart/2018/2/layout/IconVerticalSolidList"/>
    <dgm:cxn modelId="{FFDDF9AF-6012-4F56-BCFD-305770307228}" type="presParOf" srcId="{B8FF07B5-A202-4228-9628-FC205C374F5F}" destId="{756AB275-0CC7-4F54-AB75-558FD468B6FD}" srcOrd="0" destOrd="0" presId="urn:microsoft.com/office/officeart/2018/2/layout/IconVerticalSolidList"/>
    <dgm:cxn modelId="{7AC39875-F4E9-401F-836B-04D2DF9D6ED6}" type="presParOf" srcId="{B8FF07B5-A202-4228-9628-FC205C374F5F}" destId="{ECB9D46D-2DFF-4BB3-8F2E-56EA73178134}" srcOrd="1" destOrd="0" presId="urn:microsoft.com/office/officeart/2018/2/layout/IconVerticalSolidList"/>
    <dgm:cxn modelId="{91BBC706-6FA1-473E-ABE2-DE8E10158AE1}" type="presParOf" srcId="{B8FF07B5-A202-4228-9628-FC205C374F5F}" destId="{78908728-41D0-464C-94F0-2DA5E83D1EF6}" srcOrd="2" destOrd="0" presId="urn:microsoft.com/office/officeart/2018/2/layout/IconVerticalSolidList"/>
    <dgm:cxn modelId="{59BE5A75-BF78-47DF-AB91-7CF561AC7738}" type="presParOf" srcId="{B8FF07B5-A202-4228-9628-FC205C374F5F}" destId="{8DB2A2E5-F80F-4003-A8C7-F6CDC69CF568}"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4E5A94-DCAA-4F4E-82A3-0250608D0AA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90DEF21-CAF9-4395-A385-C0A82FE17202}">
      <dgm:prSet/>
      <dgm:spPr/>
      <dgm:t>
        <a:bodyPr/>
        <a:lstStyle/>
        <a:p>
          <a:r>
            <a:rPr lang="en-US"/>
            <a:t>Plotted Distribution Graphs(Histogram/Bar Graph).</a:t>
          </a:r>
        </a:p>
      </dgm:t>
    </dgm:pt>
    <dgm:pt modelId="{8D0E0D1F-0230-4A2E-9B26-B9D6C7572237}" type="parTrans" cxnId="{FBE8473E-328A-4F1B-B4F9-892D128EE8B0}">
      <dgm:prSet/>
      <dgm:spPr/>
      <dgm:t>
        <a:bodyPr/>
        <a:lstStyle/>
        <a:p>
          <a:endParaRPr lang="en-US"/>
        </a:p>
      </dgm:t>
    </dgm:pt>
    <dgm:pt modelId="{7C8E1706-8D41-42E0-A5A3-F2A4FC42B5A2}" type="sibTrans" cxnId="{FBE8473E-328A-4F1B-B4F9-892D128EE8B0}">
      <dgm:prSet/>
      <dgm:spPr/>
      <dgm:t>
        <a:bodyPr/>
        <a:lstStyle/>
        <a:p>
          <a:endParaRPr lang="en-US"/>
        </a:p>
      </dgm:t>
    </dgm:pt>
    <dgm:pt modelId="{653E521E-28C9-4819-BEEE-5E4A9E5E5BE8}">
      <dgm:prSet/>
      <dgm:spPr/>
      <dgm:t>
        <a:bodyPr/>
        <a:lstStyle/>
        <a:p>
          <a:r>
            <a:rPr lang="en-US"/>
            <a:t>Acquired Correlation Matrix</a:t>
          </a:r>
        </a:p>
      </dgm:t>
    </dgm:pt>
    <dgm:pt modelId="{ACAF608A-62C2-4364-B110-E4C7113B749B}" type="parTrans" cxnId="{3E99D4E2-19E3-446E-9B00-F5C48C0C4906}">
      <dgm:prSet/>
      <dgm:spPr/>
      <dgm:t>
        <a:bodyPr/>
        <a:lstStyle/>
        <a:p>
          <a:endParaRPr lang="en-US"/>
        </a:p>
      </dgm:t>
    </dgm:pt>
    <dgm:pt modelId="{90B2C253-8C68-4BE8-932C-C2D935684F1E}" type="sibTrans" cxnId="{3E99D4E2-19E3-446E-9B00-F5C48C0C4906}">
      <dgm:prSet/>
      <dgm:spPr/>
      <dgm:t>
        <a:bodyPr/>
        <a:lstStyle/>
        <a:p>
          <a:endParaRPr lang="en-US"/>
        </a:p>
      </dgm:t>
    </dgm:pt>
    <dgm:pt modelId="{80D0579D-E045-4780-ABE4-E49888EF0024}">
      <dgm:prSet/>
      <dgm:spPr/>
      <dgm:t>
        <a:bodyPr/>
        <a:lstStyle/>
        <a:p>
          <a:r>
            <a:rPr lang="en-US"/>
            <a:t>Plotted Scatter and Density Plots</a:t>
          </a:r>
        </a:p>
      </dgm:t>
    </dgm:pt>
    <dgm:pt modelId="{0BC1261A-3786-453F-B27A-5532C00726AA}" type="parTrans" cxnId="{690FC61E-D7F7-47FA-8854-C4837DC78D5F}">
      <dgm:prSet/>
      <dgm:spPr/>
      <dgm:t>
        <a:bodyPr/>
        <a:lstStyle/>
        <a:p>
          <a:endParaRPr lang="en-US"/>
        </a:p>
      </dgm:t>
    </dgm:pt>
    <dgm:pt modelId="{BCB990CD-0F7C-4A9C-9088-D1930EA8B499}" type="sibTrans" cxnId="{690FC61E-D7F7-47FA-8854-C4837DC78D5F}">
      <dgm:prSet/>
      <dgm:spPr/>
      <dgm:t>
        <a:bodyPr/>
        <a:lstStyle/>
        <a:p>
          <a:endParaRPr lang="en-US"/>
        </a:p>
      </dgm:t>
    </dgm:pt>
    <dgm:pt modelId="{838C8142-694F-425F-9468-86546B41D11A}" type="pres">
      <dgm:prSet presAssocID="{7D4E5A94-DCAA-4F4E-82A3-0250608D0AAF}" presName="linear" presStyleCnt="0">
        <dgm:presLayoutVars>
          <dgm:animLvl val="lvl"/>
          <dgm:resizeHandles val="exact"/>
        </dgm:presLayoutVars>
      </dgm:prSet>
      <dgm:spPr/>
    </dgm:pt>
    <dgm:pt modelId="{933A4A42-4E9A-4FC9-A08B-EC4E21692EB8}" type="pres">
      <dgm:prSet presAssocID="{190DEF21-CAF9-4395-A385-C0A82FE17202}" presName="parentText" presStyleLbl="node1" presStyleIdx="0" presStyleCnt="3">
        <dgm:presLayoutVars>
          <dgm:chMax val="0"/>
          <dgm:bulletEnabled val="1"/>
        </dgm:presLayoutVars>
      </dgm:prSet>
      <dgm:spPr/>
    </dgm:pt>
    <dgm:pt modelId="{3F147464-5606-4BF3-A7A2-5B396FA95884}" type="pres">
      <dgm:prSet presAssocID="{7C8E1706-8D41-42E0-A5A3-F2A4FC42B5A2}" presName="spacer" presStyleCnt="0"/>
      <dgm:spPr/>
    </dgm:pt>
    <dgm:pt modelId="{2E91FAFD-90C4-467B-B646-BF63E473F316}" type="pres">
      <dgm:prSet presAssocID="{653E521E-28C9-4819-BEEE-5E4A9E5E5BE8}" presName="parentText" presStyleLbl="node1" presStyleIdx="1" presStyleCnt="3">
        <dgm:presLayoutVars>
          <dgm:chMax val="0"/>
          <dgm:bulletEnabled val="1"/>
        </dgm:presLayoutVars>
      </dgm:prSet>
      <dgm:spPr/>
    </dgm:pt>
    <dgm:pt modelId="{E7E953C8-5288-49E2-94AF-CBA4EE8144A4}" type="pres">
      <dgm:prSet presAssocID="{90B2C253-8C68-4BE8-932C-C2D935684F1E}" presName="spacer" presStyleCnt="0"/>
      <dgm:spPr/>
    </dgm:pt>
    <dgm:pt modelId="{E943FEB8-7372-4E45-96F5-424DA462E62C}" type="pres">
      <dgm:prSet presAssocID="{80D0579D-E045-4780-ABE4-E49888EF0024}" presName="parentText" presStyleLbl="node1" presStyleIdx="2" presStyleCnt="3">
        <dgm:presLayoutVars>
          <dgm:chMax val="0"/>
          <dgm:bulletEnabled val="1"/>
        </dgm:presLayoutVars>
      </dgm:prSet>
      <dgm:spPr/>
    </dgm:pt>
  </dgm:ptLst>
  <dgm:cxnLst>
    <dgm:cxn modelId="{690FC61E-D7F7-47FA-8854-C4837DC78D5F}" srcId="{7D4E5A94-DCAA-4F4E-82A3-0250608D0AAF}" destId="{80D0579D-E045-4780-ABE4-E49888EF0024}" srcOrd="2" destOrd="0" parTransId="{0BC1261A-3786-453F-B27A-5532C00726AA}" sibTransId="{BCB990CD-0F7C-4A9C-9088-D1930EA8B499}"/>
    <dgm:cxn modelId="{FBE8473E-328A-4F1B-B4F9-892D128EE8B0}" srcId="{7D4E5A94-DCAA-4F4E-82A3-0250608D0AAF}" destId="{190DEF21-CAF9-4395-A385-C0A82FE17202}" srcOrd="0" destOrd="0" parTransId="{8D0E0D1F-0230-4A2E-9B26-B9D6C7572237}" sibTransId="{7C8E1706-8D41-42E0-A5A3-F2A4FC42B5A2}"/>
    <dgm:cxn modelId="{31E7F750-2076-4875-906F-45F32C0BCC8B}" type="presOf" srcId="{80D0579D-E045-4780-ABE4-E49888EF0024}" destId="{E943FEB8-7372-4E45-96F5-424DA462E62C}" srcOrd="0" destOrd="0" presId="urn:microsoft.com/office/officeart/2005/8/layout/vList2"/>
    <dgm:cxn modelId="{FA501199-8152-4B2D-8CE3-FD36284C9FD9}" type="presOf" srcId="{7D4E5A94-DCAA-4F4E-82A3-0250608D0AAF}" destId="{838C8142-694F-425F-9468-86546B41D11A}" srcOrd="0" destOrd="0" presId="urn:microsoft.com/office/officeart/2005/8/layout/vList2"/>
    <dgm:cxn modelId="{62B762BD-A628-429A-8C2E-4EBF2BBD2C93}" type="presOf" srcId="{653E521E-28C9-4819-BEEE-5E4A9E5E5BE8}" destId="{2E91FAFD-90C4-467B-B646-BF63E473F316}" srcOrd="0" destOrd="0" presId="urn:microsoft.com/office/officeart/2005/8/layout/vList2"/>
    <dgm:cxn modelId="{F15766DC-0B94-4799-AEE3-C08AAEEDC92E}" type="presOf" srcId="{190DEF21-CAF9-4395-A385-C0A82FE17202}" destId="{933A4A42-4E9A-4FC9-A08B-EC4E21692EB8}" srcOrd="0" destOrd="0" presId="urn:microsoft.com/office/officeart/2005/8/layout/vList2"/>
    <dgm:cxn modelId="{3E99D4E2-19E3-446E-9B00-F5C48C0C4906}" srcId="{7D4E5A94-DCAA-4F4E-82A3-0250608D0AAF}" destId="{653E521E-28C9-4819-BEEE-5E4A9E5E5BE8}" srcOrd="1" destOrd="0" parTransId="{ACAF608A-62C2-4364-B110-E4C7113B749B}" sibTransId="{90B2C253-8C68-4BE8-932C-C2D935684F1E}"/>
    <dgm:cxn modelId="{FDD62E26-3D0E-45C2-A5FB-862287A1EFC4}" type="presParOf" srcId="{838C8142-694F-425F-9468-86546B41D11A}" destId="{933A4A42-4E9A-4FC9-A08B-EC4E21692EB8}" srcOrd="0" destOrd="0" presId="urn:microsoft.com/office/officeart/2005/8/layout/vList2"/>
    <dgm:cxn modelId="{282B16FC-CC5E-4BD2-B1C2-70763A479DB7}" type="presParOf" srcId="{838C8142-694F-425F-9468-86546B41D11A}" destId="{3F147464-5606-4BF3-A7A2-5B396FA95884}" srcOrd="1" destOrd="0" presId="urn:microsoft.com/office/officeart/2005/8/layout/vList2"/>
    <dgm:cxn modelId="{C081FF6D-667E-4488-AFB2-0B675A6B297D}" type="presParOf" srcId="{838C8142-694F-425F-9468-86546B41D11A}" destId="{2E91FAFD-90C4-467B-B646-BF63E473F316}" srcOrd="2" destOrd="0" presId="urn:microsoft.com/office/officeart/2005/8/layout/vList2"/>
    <dgm:cxn modelId="{31BE7AF4-0008-4854-9F8B-2A510612E4B9}" type="presParOf" srcId="{838C8142-694F-425F-9468-86546B41D11A}" destId="{E7E953C8-5288-49E2-94AF-CBA4EE8144A4}" srcOrd="3" destOrd="0" presId="urn:microsoft.com/office/officeart/2005/8/layout/vList2"/>
    <dgm:cxn modelId="{AE990BB7-CA47-41C0-A3A7-56683D71E5EB}" type="presParOf" srcId="{838C8142-694F-425F-9468-86546B41D11A}" destId="{E943FEB8-7372-4E45-96F5-424DA462E62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4F0DD-3DA1-4310-AE32-15B0FA509EE8}">
      <dsp:nvSpPr>
        <dsp:cNvPr id="0" name=""/>
        <dsp:cNvSpPr/>
      </dsp:nvSpPr>
      <dsp:spPr>
        <a:xfrm>
          <a:off x="0" y="4847"/>
          <a:ext cx="6207174" cy="159723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DC0A37-B818-4F4E-8EEA-F331314C9D08}">
      <dsp:nvSpPr>
        <dsp:cNvPr id="0" name=""/>
        <dsp:cNvSpPr/>
      </dsp:nvSpPr>
      <dsp:spPr>
        <a:xfrm>
          <a:off x="483164" y="364225"/>
          <a:ext cx="879339" cy="8784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BECA85-FE99-4746-A763-39DC361C271C}">
      <dsp:nvSpPr>
        <dsp:cNvPr id="0" name=""/>
        <dsp:cNvSpPr/>
      </dsp:nvSpPr>
      <dsp:spPr>
        <a:xfrm>
          <a:off x="1845668" y="4847"/>
          <a:ext cx="4239704" cy="159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06" tIns="169206" rIns="169206" bIns="16920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Identify the outliers that could indicate an alert for an attack in measurement-based intrusion detection system. </a:t>
          </a:r>
        </a:p>
      </dsp:txBody>
      <dsp:txXfrm>
        <a:off x="1845668" y="4847"/>
        <a:ext cx="4239704" cy="1598799"/>
      </dsp:txXfrm>
    </dsp:sp>
    <dsp:sp modelId="{B54B69B3-26EC-4FFA-9FC5-155B562EE29A}">
      <dsp:nvSpPr>
        <dsp:cNvPr id="0" name=""/>
        <dsp:cNvSpPr/>
      </dsp:nvSpPr>
      <dsp:spPr>
        <a:xfrm>
          <a:off x="0" y="1969086"/>
          <a:ext cx="6207174" cy="159723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34BB03-DD67-4BD5-9066-2E4D37B91AA2}">
      <dsp:nvSpPr>
        <dsp:cNvPr id="0" name=""/>
        <dsp:cNvSpPr/>
      </dsp:nvSpPr>
      <dsp:spPr>
        <a:xfrm>
          <a:off x="483164" y="2328464"/>
          <a:ext cx="879339" cy="8784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A48C11-573C-4C5C-BC63-B18D8418DCE7}">
      <dsp:nvSpPr>
        <dsp:cNvPr id="0" name=""/>
        <dsp:cNvSpPr/>
      </dsp:nvSpPr>
      <dsp:spPr>
        <a:xfrm>
          <a:off x="1845668" y="1969086"/>
          <a:ext cx="4239704" cy="159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06" tIns="169206" rIns="169206" bIns="169206" numCol="1" spcCol="1270" anchor="ctr" anchorCtr="0">
          <a:noAutofit/>
        </a:bodyPr>
        <a:lstStyle/>
        <a:p>
          <a:pPr marL="0" lvl="0" indent="0" algn="l" defTabSz="889000">
            <a:lnSpc>
              <a:spcPct val="90000"/>
            </a:lnSpc>
            <a:spcBef>
              <a:spcPct val="0"/>
            </a:spcBef>
            <a:spcAft>
              <a:spcPct val="35000"/>
            </a:spcAft>
            <a:buNone/>
          </a:pPr>
          <a:r>
            <a:rPr lang="en-US" sz="2000" kern="1200" dirty="0"/>
            <a:t>Use a semi-supervised anomaly detection methods such as One class SVM, Autoencoder, </a:t>
          </a:r>
          <a:r>
            <a:rPr lang="en-US" sz="2000" kern="1200" dirty="0" err="1"/>
            <a:t>IsolationForest</a:t>
          </a:r>
          <a:r>
            <a:rPr lang="en-US" sz="2000" kern="1200" dirty="0"/>
            <a:t>, and Deep Learning Multi-Layer Perceptron </a:t>
          </a:r>
          <a:endParaRPr lang="en-US" sz="2000" kern="1200" dirty="0">
            <a:latin typeface="Times New Roman" panose="02020603050405020304" pitchFamily="18" charset="0"/>
            <a:cs typeface="Times New Roman" panose="02020603050405020304" pitchFamily="18" charset="0"/>
          </a:endParaRPr>
        </a:p>
      </dsp:txBody>
      <dsp:txXfrm>
        <a:off x="1845668" y="1969086"/>
        <a:ext cx="4239704" cy="1598799"/>
      </dsp:txXfrm>
    </dsp:sp>
    <dsp:sp modelId="{756AB275-0CC7-4F54-AB75-558FD468B6FD}">
      <dsp:nvSpPr>
        <dsp:cNvPr id="0" name=""/>
        <dsp:cNvSpPr/>
      </dsp:nvSpPr>
      <dsp:spPr>
        <a:xfrm>
          <a:off x="0" y="3933325"/>
          <a:ext cx="6207174" cy="159723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9D46D-2DFF-4BB3-8F2E-56EA73178134}">
      <dsp:nvSpPr>
        <dsp:cNvPr id="0" name=""/>
        <dsp:cNvSpPr/>
      </dsp:nvSpPr>
      <dsp:spPr>
        <a:xfrm>
          <a:off x="483164" y="4292703"/>
          <a:ext cx="879339" cy="8784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B2A2E5-F80F-4003-A8C7-F6CDC69CF568}">
      <dsp:nvSpPr>
        <dsp:cNvPr id="0" name=""/>
        <dsp:cNvSpPr/>
      </dsp:nvSpPr>
      <dsp:spPr>
        <a:xfrm>
          <a:off x="1845668" y="3933325"/>
          <a:ext cx="4239704" cy="159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9206" tIns="169206" rIns="169206" bIns="169206"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Build a Classification model that identifies the Anomaly based on the sensor readings and trigger an alert. </a:t>
          </a:r>
        </a:p>
      </dsp:txBody>
      <dsp:txXfrm>
        <a:off x="1845668" y="3933325"/>
        <a:ext cx="4239704" cy="1598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A4A42-4E9A-4FC9-A08B-EC4E21692EB8}">
      <dsp:nvSpPr>
        <dsp:cNvPr id="0" name=""/>
        <dsp:cNvSpPr/>
      </dsp:nvSpPr>
      <dsp:spPr>
        <a:xfrm>
          <a:off x="0" y="73166"/>
          <a:ext cx="4784929" cy="1113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Plotted Distribution Graphs(Histogram/Bar Graph).</a:t>
          </a:r>
        </a:p>
      </dsp:txBody>
      <dsp:txXfrm>
        <a:off x="54373" y="127539"/>
        <a:ext cx="4676183" cy="1005094"/>
      </dsp:txXfrm>
    </dsp:sp>
    <dsp:sp modelId="{2E91FAFD-90C4-467B-B646-BF63E473F316}">
      <dsp:nvSpPr>
        <dsp:cNvPr id="0" name=""/>
        <dsp:cNvSpPr/>
      </dsp:nvSpPr>
      <dsp:spPr>
        <a:xfrm>
          <a:off x="0" y="1267646"/>
          <a:ext cx="4784929" cy="1113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Acquired Correlation Matrix</a:t>
          </a:r>
        </a:p>
      </dsp:txBody>
      <dsp:txXfrm>
        <a:off x="54373" y="1322019"/>
        <a:ext cx="4676183" cy="1005094"/>
      </dsp:txXfrm>
    </dsp:sp>
    <dsp:sp modelId="{E943FEB8-7372-4E45-96F5-424DA462E62C}">
      <dsp:nvSpPr>
        <dsp:cNvPr id="0" name=""/>
        <dsp:cNvSpPr/>
      </dsp:nvSpPr>
      <dsp:spPr>
        <a:xfrm>
          <a:off x="0" y="2462126"/>
          <a:ext cx="4784929" cy="1113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Plotted Scatter and Density Plots</a:t>
          </a:r>
        </a:p>
      </dsp:txBody>
      <dsp:txXfrm>
        <a:off x="54373" y="2516499"/>
        <a:ext cx="4676183" cy="100509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885DF-8176-4867-9018-413F1544CC99}"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4C0B3-0230-4783-BE7A-0AC05719FA74}" type="slidenum">
              <a:rPr lang="en-US" smtClean="0"/>
              <a:t>‹#›</a:t>
            </a:fld>
            <a:endParaRPr lang="en-US"/>
          </a:p>
        </p:txBody>
      </p:sp>
    </p:spTree>
    <p:extLst>
      <p:ext uri="{BB962C8B-B14F-4D97-AF65-F5344CB8AC3E}">
        <p14:creationId xmlns:p14="http://schemas.microsoft.com/office/powerpoint/2010/main" val="222906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Distribution graph: It shows the frequency of values in data by grouping it into equal-sized intervals or </a:t>
            </a:r>
            <a:r>
              <a:rPr lang="en-US" dirty="0" err="1"/>
              <a:t>classesdistribution</a:t>
            </a:r>
            <a:r>
              <a:rPr lang="en-US" dirty="0"/>
              <a:t> plot displays two different plots for the same variable</a:t>
            </a:r>
          </a:p>
          <a:p>
            <a:endParaRPr lang="en-US" dirty="0"/>
          </a:p>
          <a:p>
            <a:r>
              <a:rPr lang="en-US" dirty="0"/>
              <a:t>Plot correlation matrix: :The measure of the relationship between two variables statistically is called "</a:t>
            </a:r>
            <a:r>
              <a:rPr lang="en-US" dirty="0" err="1"/>
              <a:t>Correlation".It</a:t>
            </a:r>
            <a:r>
              <a:rPr lang="en-US" dirty="0"/>
              <a:t> is very useful to highlight the most correlated variables in a data table. In this plot, correlation coefficients are colored according to the value.</a:t>
            </a:r>
          </a:p>
          <a:p>
            <a:endParaRPr lang="en-US" dirty="0"/>
          </a:p>
          <a:p>
            <a:endParaRPr lang="en-US" dirty="0"/>
          </a:p>
        </p:txBody>
      </p:sp>
      <p:sp>
        <p:nvSpPr>
          <p:cNvPr id="4" name="Slide Number Placeholder 3"/>
          <p:cNvSpPr>
            <a:spLocks noGrp="1"/>
          </p:cNvSpPr>
          <p:nvPr>
            <p:ph type="sldNum" sz="quarter" idx="5"/>
          </p:nvPr>
        </p:nvSpPr>
        <p:spPr/>
        <p:txBody>
          <a:bodyPr/>
          <a:lstStyle/>
          <a:p>
            <a:fld id="{C194C0B3-0230-4783-BE7A-0AC05719FA74}" type="slidenum">
              <a:rPr lang="en-US" smtClean="0"/>
              <a:t>5</a:t>
            </a:fld>
            <a:endParaRPr lang="en-US"/>
          </a:p>
        </p:txBody>
      </p:sp>
    </p:spTree>
    <p:extLst>
      <p:ext uri="{BB962C8B-B14F-4D97-AF65-F5344CB8AC3E}">
        <p14:creationId xmlns:p14="http://schemas.microsoft.com/office/powerpoint/2010/main" val="32919746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diagramColors" Target="../diagrams/colors2.xml"/><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17.png"/><Relationship Id="rId5" Type="http://schemas.openxmlformats.org/officeDocument/2006/relationships/diagramLayout" Target="../diagrams/layout2.xml"/><Relationship Id="rId10" Type="http://schemas.openxmlformats.org/officeDocument/2006/relationships/image" Target="../media/image16.png"/><Relationship Id="rId4" Type="http://schemas.openxmlformats.org/officeDocument/2006/relationships/diagramData" Target="../diagrams/data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3D4A6600-7A40-98C2-3150-695CAF624FAD}"/>
              </a:ext>
            </a:extLst>
          </p:cNvPr>
          <p:cNvPicPr>
            <a:picLocks noChangeAspect="1"/>
          </p:cNvPicPr>
          <p:nvPr/>
        </p:nvPicPr>
        <p:blipFill rotWithShape="1">
          <a:blip r:embed="rId3">
            <a:alphaModFix amt="20000"/>
          </a:blip>
          <a:srcRect t="25207" b="18543"/>
          <a:stretch/>
        </p:blipFill>
        <p:spPr>
          <a:xfrm>
            <a:off x="83281" y="-1776"/>
            <a:ext cx="12191980" cy="6857990"/>
          </a:xfrm>
          <a:prstGeom prst="rect">
            <a:avLst/>
          </a:prstGeom>
        </p:spPr>
      </p:pic>
      <p:pic>
        <p:nvPicPr>
          <p:cNvPr id="20"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Subtitle 2">
            <a:extLst>
              <a:ext uri="{FF2B5EF4-FFF2-40B4-BE49-F238E27FC236}">
                <a16:creationId xmlns:a16="http://schemas.microsoft.com/office/drawing/2014/main" id="{3EC99785-B496-4A14-96DD-FC06963FBF78}"/>
              </a:ext>
            </a:extLst>
          </p:cNvPr>
          <p:cNvSpPr>
            <a:spLocks noGrp="1"/>
          </p:cNvSpPr>
          <p:nvPr>
            <p:ph type="subTitle" idx="1"/>
          </p:nvPr>
        </p:nvSpPr>
        <p:spPr>
          <a:xfrm>
            <a:off x="-683273" y="1466460"/>
            <a:ext cx="12504486" cy="1405467"/>
          </a:xfrm>
        </p:spPr>
        <p:txBody>
          <a:bodyPr>
            <a:normAutofit/>
          </a:bodyPr>
          <a:lstStyle/>
          <a:p>
            <a:r>
              <a:rPr lang="en-US" sz="2400" b="1" u="sng" dirty="0">
                <a:effectLst/>
                <a:latin typeface="Chalkduster" panose="03050602040202020205" pitchFamily="66" charset="77"/>
                <a:ea typeface="Palladio Uralic"/>
                <a:cs typeface="Palladio Uralic"/>
              </a:rPr>
              <a:t>ANOMALY DETECTION IN INDUSTRIAL CONTROL SYSTEMS </a:t>
            </a:r>
            <a:endParaRPr lang="en-IN" sz="2400" b="1" u="sng" dirty="0">
              <a:latin typeface="Chalkduster" panose="03050602040202020205" pitchFamily="66" charset="77"/>
            </a:endParaRPr>
          </a:p>
        </p:txBody>
      </p:sp>
    </p:spTree>
    <p:extLst>
      <p:ext uri="{BB962C8B-B14F-4D97-AF65-F5344CB8AC3E}">
        <p14:creationId xmlns:p14="http://schemas.microsoft.com/office/powerpoint/2010/main" val="245419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745478" cy="1097280"/>
          </a:xfrm>
        </p:spPr>
        <p:txBody>
          <a:bodyPr>
            <a:normAutofit fontScale="90000"/>
          </a:bodyPr>
          <a:lstStyle/>
          <a:p>
            <a:r>
              <a:rPr lang="en-US" sz="3600" b="1" i="1" cap="none" dirty="0">
                <a:effectLst/>
                <a:latin typeface="Times New Roman" panose="02020603050405020304" pitchFamily="18" charset="0"/>
                <a:cs typeface="Times New Roman" panose="02020603050405020304" pitchFamily="18" charset="0"/>
              </a:rPr>
              <a:t>Isolation Forest Implementation</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5674358" cy="2907455"/>
          </a:xfrm>
        </p:spPr>
        <p:txBody>
          <a:bodyPr>
            <a:normAutofit/>
          </a:bodyPr>
          <a:lstStyle/>
          <a:p>
            <a:pPr algn="just"/>
            <a:r>
              <a:rPr lang="en-US" dirty="0"/>
              <a:t>Isolation Forests(IF), similar to Random Forests, are build based on decision trees and is unsupervised model due to the absence of predefined labels. </a:t>
            </a:r>
          </a:p>
          <a:p>
            <a:pPr algn="just"/>
            <a:r>
              <a:rPr lang="en-US" dirty="0"/>
              <a:t>In an Isolation Forest, randomly sub-sampled data is processed in a tree structure based on randomly selected features.</a:t>
            </a: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5791200" y="1402080"/>
            <a:ext cx="6400800" cy="2907455"/>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dirty="0"/>
              <a:t>It is an ensemble regressor that uses the concept of isolation to explain anomalies </a:t>
            </a:r>
          </a:p>
          <a:p>
            <a:pPr algn="just"/>
            <a:r>
              <a:rPr lang="en-US" dirty="0"/>
              <a:t>The samples that travel deeper into the tree are less likely to be anomalies as they required more cuts to isolate them.</a:t>
            </a:r>
          </a:p>
          <a:p>
            <a:pPr algn="just"/>
            <a:r>
              <a:rPr lang="en-US" dirty="0"/>
              <a:t> Similarly, the samples which end up in shorter branches indicate anomalies as it was easier for the tree to separate them from other observations</a:t>
            </a:r>
          </a:p>
          <a:p>
            <a:pPr algn="just"/>
            <a:r>
              <a:rPr lang="en-US" dirty="0"/>
              <a:t>Isolation Forests outlier detection are nothing but an ensemble of binary decision trees. And each tree in an Isolation Forest is called an Isolation Tree(</a:t>
            </a:r>
            <a:r>
              <a:rPr lang="en-US" dirty="0" err="1"/>
              <a:t>iTree</a:t>
            </a:r>
            <a:r>
              <a:rPr lang="en-US" dirty="0"/>
              <a:t>).</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B5B4F07-0D00-FC04-48F6-FB6859AA1013}"/>
              </a:ext>
            </a:extLst>
          </p:cNvPr>
          <p:cNvPicPr>
            <a:picLocks noChangeAspect="1"/>
          </p:cNvPicPr>
          <p:nvPr/>
        </p:nvPicPr>
        <p:blipFill>
          <a:blip r:embed="rId3"/>
          <a:stretch>
            <a:fillRect/>
          </a:stretch>
        </p:blipFill>
        <p:spPr>
          <a:xfrm>
            <a:off x="8142546" y="4202289"/>
            <a:ext cx="3572196" cy="2531011"/>
          </a:xfrm>
          <a:prstGeom prst="rect">
            <a:avLst/>
          </a:prstGeom>
        </p:spPr>
      </p:pic>
      <p:pic>
        <p:nvPicPr>
          <p:cNvPr id="6" name="Picture 5">
            <a:extLst>
              <a:ext uri="{FF2B5EF4-FFF2-40B4-BE49-F238E27FC236}">
                <a16:creationId xmlns:a16="http://schemas.microsoft.com/office/drawing/2014/main" id="{EB4A9B3F-76E1-1864-9210-80081777122D}"/>
              </a:ext>
            </a:extLst>
          </p:cNvPr>
          <p:cNvPicPr>
            <a:picLocks noChangeAspect="1"/>
          </p:cNvPicPr>
          <p:nvPr/>
        </p:nvPicPr>
        <p:blipFill>
          <a:blip r:embed="rId4"/>
          <a:stretch>
            <a:fillRect/>
          </a:stretch>
        </p:blipFill>
        <p:spPr>
          <a:xfrm>
            <a:off x="1030155" y="3429000"/>
            <a:ext cx="4530159" cy="3213252"/>
          </a:xfrm>
          <a:prstGeom prst="rect">
            <a:avLst/>
          </a:prstGeom>
        </p:spPr>
      </p:pic>
    </p:spTree>
    <p:extLst>
      <p:ext uri="{BB962C8B-B14F-4D97-AF65-F5344CB8AC3E}">
        <p14:creationId xmlns:p14="http://schemas.microsoft.com/office/powerpoint/2010/main" val="138553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745478" cy="1097280"/>
          </a:xfrm>
        </p:spPr>
        <p:txBody>
          <a:bodyPr>
            <a:normAutofit fontScale="90000"/>
          </a:bodyPr>
          <a:lstStyle/>
          <a:p>
            <a:r>
              <a:rPr lang="en-US" sz="3600" b="1" i="1" cap="none" dirty="0">
                <a:effectLst/>
                <a:latin typeface="Times New Roman" panose="02020603050405020304" pitchFamily="18" charset="0"/>
                <a:cs typeface="Times New Roman" panose="02020603050405020304" pitchFamily="18" charset="0"/>
              </a:rPr>
              <a:t>MLP Classifier Implementation</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5674358" cy="2907455"/>
          </a:xfrm>
        </p:spPr>
        <p:txBody>
          <a:bodyPr>
            <a:normAutofit/>
          </a:bodyPr>
          <a:lstStyle/>
          <a:p>
            <a:pPr algn="just"/>
            <a:r>
              <a:rPr lang="en-US" dirty="0"/>
              <a:t>A multilayer perceptron (MLP) is a feedforward artificial neural network that generates a set of outputs from a set of inputs. </a:t>
            </a:r>
          </a:p>
          <a:p>
            <a:pPr algn="just"/>
            <a:r>
              <a:rPr lang="en-US" dirty="0"/>
              <a:t>An MLP is characterized by several layers of input nodes connected as a directed graph between the input and output layers. </a:t>
            </a:r>
          </a:p>
          <a:p>
            <a:pPr algn="just"/>
            <a:r>
              <a:rPr lang="en-US" dirty="0"/>
              <a:t>An MLP consists of at least three layers of nodes: an input layer, a hidden layer and an output layer</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6823DB0-E673-CEC4-6DD0-A22B8C7D171A}"/>
              </a:ext>
            </a:extLst>
          </p:cNvPr>
          <p:cNvPicPr>
            <a:picLocks noChangeAspect="1"/>
          </p:cNvPicPr>
          <p:nvPr/>
        </p:nvPicPr>
        <p:blipFill>
          <a:blip r:embed="rId3"/>
          <a:stretch>
            <a:fillRect/>
          </a:stretch>
        </p:blipFill>
        <p:spPr>
          <a:xfrm>
            <a:off x="500272" y="3913294"/>
            <a:ext cx="4366368" cy="2235791"/>
          </a:xfrm>
          <a:prstGeom prst="rect">
            <a:avLst/>
          </a:prstGeom>
        </p:spPr>
      </p:pic>
      <p:pic>
        <p:nvPicPr>
          <p:cNvPr id="8" name="Picture 7">
            <a:extLst>
              <a:ext uri="{FF2B5EF4-FFF2-40B4-BE49-F238E27FC236}">
                <a16:creationId xmlns:a16="http://schemas.microsoft.com/office/drawing/2014/main" id="{32840E15-6C9A-7C0F-9B86-01C3D9D0735E}"/>
              </a:ext>
            </a:extLst>
          </p:cNvPr>
          <p:cNvPicPr>
            <a:picLocks noChangeAspect="1"/>
          </p:cNvPicPr>
          <p:nvPr/>
        </p:nvPicPr>
        <p:blipFill>
          <a:blip r:embed="rId4"/>
          <a:stretch>
            <a:fillRect/>
          </a:stretch>
        </p:blipFill>
        <p:spPr>
          <a:xfrm>
            <a:off x="6614162" y="1651221"/>
            <a:ext cx="3911598" cy="1823203"/>
          </a:xfrm>
          <a:prstGeom prst="rect">
            <a:avLst/>
          </a:prstGeom>
        </p:spPr>
      </p:pic>
      <p:pic>
        <p:nvPicPr>
          <p:cNvPr id="10" name="Picture 9">
            <a:extLst>
              <a:ext uri="{FF2B5EF4-FFF2-40B4-BE49-F238E27FC236}">
                <a16:creationId xmlns:a16="http://schemas.microsoft.com/office/drawing/2014/main" id="{CE6E79C8-0A97-F442-A90D-735FBF39416F}"/>
              </a:ext>
            </a:extLst>
          </p:cNvPr>
          <p:cNvPicPr>
            <a:picLocks noChangeAspect="1"/>
          </p:cNvPicPr>
          <p:nvPr/>
        </p:nvPicPr>
        <p:blipFill>
          <a:blip r:embed="rId5"/>
          <a:stretch>
            <a:fillRect/>
          </a:stretch>
        </p:blipFill>
        <p:spPr>
          <a:xfrm>
            <a:off x="6116322" y="4037908"/>
            <a:ext cx="5378726" cy="2216264"/>
          </a:xfrm>
          <a:prstGeom prst="rect">
            <a:avLst/>
          </a:prstGeom>
        </p:spPr>
      </p:pic>
    </p:spTree>
    <p:extLst>
      <p:ext uri="{BB962C8B-B14F-4D97-AF65-F5344CB8AC3E}">
        <p14:creationId xmlns:p14="http://schemas.microsoft.com/office/powerpoint/2010/main" val="343429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979158" cy="1097280"/>
          </a:xfrm>
        </p:spPr>
        <p:txBody>
          <a:bodyPr>
            <a:noAutofit/>
          </a:bodyPr>
          <a:lstStyle/>
          <a:p>
            <a:r>
              <a:rPr lang="en-US" sz="2800" b="1" i="1" cap="none" dirty="0">
                <a:effectLst/>
                <a:latin typeface="Times New Roman" panose="02020603050405020304" pitchFamily="18" charset="0"/>
                <a:cs typeface="Times New Roman" panose="02020603050405020304" pitchFamily="18" charset="0"/>
              </a:rPr>
              <a:t>Autoencoder to Detect Anomalies</a:t>
            </a:r>
            <a:endParaRPr lang="en-IN" sz="2800"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0" y="980438"/>
            <a:ext cx="6314438" cy="2174241"/>
          </a:xfrm>
        </p:spPr>
        <p:txBody>
          <a:bodyPr>
            <a:normAutofit lnSpcReduction="10000"/>
          </a:bodyPr>
          <a:lstStyle/>
          <a:p>
            <a:pPr algn="just"/>
            <a:r>
              <a:rPr lang="en-US" dirty="0">
                <a:latin typeface="Times New Roman" panose="02020603050405020304" pitchFamily="18" charset="0"/>
                <a:ea typeface="Calibri" panose="020F0502020204030204" pitchFamily="34" charset="0"/>
              </a:rPr>
              <a:t>It </a:t>
            </a:r>
            <a:r>
              <a:rPr lang="en-US" sz="1800" dirty="0">
                <a:effectLst/>
                <a:latin typeface="Times New Roman" panose="02020603050405020304" pitchFamily="18" charset="0"/>
                <a:ea typeface="Calibri" panose="020F0502020204030204" pitchFamily="34" charset="0"/>
              </a:rPr>
              <a:t>is an unsupervised artificial neural network that learns how to efficiently compress and encode data then learns how to reconstruct the data back from the reduced encoded representation to a representation that is as close to the original input as possible </a:t>
            </a:r>
          </a:p>
          <a:p>
            <a:pPr algn="just"/>
            <a:r>
              <a:rPr lang="en-US" dirty="0">
                <a:latin typeface="Times New Roman" panose="02020603050405020304" pitchFamily="18" charset="0"/>
                <a:ea typeface="Calibri" panose="020F0502020204030204" pitchFamily="34" charset="0"/>
              </a:rPr>
              <a:t>There are totally 2018 trainable parameters in the ANN that consists of 12 hidden layers </a:t>
            </a:r>
            <a:endParaRPr lang="en-US" sz="1800" dirty="0">
              <a:effectLst/>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4433B4-5125-C6D3-3100-CD91EBD0A658}"/>
              </a:ext>
            </a:extLst>
          </p:cNvPr>
          <p:cNvPicPr>
            <a:picLocks noChangeAspect="1"/>
          </p:cNvPicPr>
          <p:nvPr/>
        </p:nvPicPr>
        <p:blipFill>
          <a:blip r:embed="rId3"/>
          <a:stretch>
            <a:fillRect/>
          </a:stretch>
        </p:blipFill>
        <p:spPr>
          <a:xfrm>
            <a:off x="269753" y="3154679"/>
            <a:ext cx="4743694" cy="3562533"/>
          </a:xfrm>
          <a:prstGeom prst="rect">
            <a:avLst/>
          </a:prstGeom>
        </p:spPr>
      </p:pic>
      <p:pic>
        <p:nvPicPr>
          <p:cNvPr id="8" name="Picture 7">
            <a:extLst>
              <a:ext uri="{FF2B5EF4-FFF2-40B4-BE49-F238E27FC236}">
                <a16:creationId xmlns:a16="http://schemas.microsoft.com/office/drawing/2014/main" id="{CC3E7089-BB8E-45A1-DF3C-0E44265184B0}"/>
              </a:ext>
            </a:extLst>
          </p:cNvPr>
          <p:cNvPicPr>
            <a:picLocks noChangeAspect="1"/>
          </p:cNvPicPr>
          <p:nvPr/>
        </p:nvPicPr>
        <p:blipFill>
          <a:blip r:embed="rId4"/>
          <a:stretch>
            <a:fillRect/>
          </a:stretch>
        </p:blipFill>
        <p:spPr>
          <a:xfrm>
            <a:off x="6789491" y="5294204"/>
            <a:ext cx="4116756" cy="1280768"/>
          </a:xfrm>
          <a:prstGeom prst="rect">
            <a:avLst/>
          </a:prstGeom>
        </p:spPr>
      </p:pic>
      <p:pic>
        <p:nvPicPr>
          <p:cNvPr id="13" name="Picture 12">
            <a:extLst>
              <a:ext uri="{FF2B5EF4-FFF2-40B4-BE49-F238E27FC236}">
                <a16:creationId xmlns:a16="http://schemas.microsoft.com/office/drawing/2014/main" id="{CB04D5AF-2DE6-33D6-4614-F15B57BD081E}"/>
              </a:ext>
            </a:extLst>
          </p:cNvPr>
          <p:cNvPicPr>
            <a:picLocks noChangeAspect="1"/>
          </p:cNvPicPr>
          <p:nvPr/>
        </p:nvPicPr>
        <p:blipFill>
          <a:blip r:embed="rId5"/>
          <a:stretch>
            <a:fillRect/>
          </a:stretch>
        </p:blipFill>
        <p:spPr>
          <a:xfrm>
            <a:off x="6096000" y="3154679"/>
            <a:ext cx="5855001" cy="2051155"/>
          </a:xfrm>
          <a:prstGeom prst="rect">
            <a:avLst/>
          </a:prstGeom>
        </p:spPr>
      </p:pic>
      <p:sp>
        <p:nvSpPr>
          <p:cNvPr id="4" name="Content Placeholder 2">
            <a:extLst>
              <a:ext uri="{FF2B5EF4-FFF2-40B4-BE49-F238E27FC236}">
                <a16:creationId xmlns:a16="http://schemas.microsoft.com/office/drawing/2014/main" id="{EE0ED4D3-B508-D222-E17D-E244176DF08B}"/>
              </a:ext>
            </a:extLst>
          </p:cNvPr>
          <p:cNvSpPr txBox="1">
            <a:spLocks/>
          </p:cNvSpPr>
          <p:nvPr/>
        </p:nvSpPr>
        <p:spPr>
          <a:xfrm>
            <a:off x="6314438" y="565045"/>
            <a:ext cx="5760720" cy="2174241"/>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gn="just"/>
            <a:r>
              <a:rPr lang="en-US" dirty="0">
                <a:latin typeface="Times New Roman" panose="02020603050405020304" pitchFamily="18" charset="0"/>
                <a:ea typeface="Calibri" panose="020F0502020204030204" pitchFamily="34" charset="0"/>
              </a:rPr>
              <a:t>Auto Encoder (AE) is a type of neural networks for learning useful data representations unsupervisedly.</a:t>
            </a:r>
          </a:p>
          <a:p>
            <a:pPr algn="just"/>
            <a:r>
              <a:rPr lang="en-US" dirty="0">
                <a:latin typeface="Times New Roman" panose="02020603050405020304" pitchFamily="18" charset="0"/>
                <a:ea typeface="Calibri" panose="020F0502020204030204" pitchFamily="34" charset="0"/>
              </a:rPr>
              <a:t>It could be used to detect outlying objects in the data by calculating the reconstruction  errors</a:t>
            </a:r>
          </a:p>
          <a:p>
            <a:pPr algn="just"/>
            <a:r>
              <a:rPr lang="en-US" dirty="0">
                <a:latin typeface="Times New Roman" panose="02020603050405020304" pitchFamily="18" charset="0"/>
                <a:cs typeface="Times New Roman" panose="02020603050405020304" pitchFamily="18" charset="0"/>
              </a:rPr>
              <a:t>Predict raw anomaly score of test using the fitted detector</a:t>
            </a:r>
          </a:p>
        </p:txBody>
      </p:sp>
    </p:spTree>
    <p:extLst>
      <p:ext uri="{BB962C8B-B14F-4D97-AF65-F5344CB8AC3E}">
        <p14:creationId xmlns:p14="http://schemas.microsoft.com/office/powerpoint/2010/main" val="878377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745478" cy="1097280"/>
          </a:xfrm>
        </p:spPr>
        <p:txBody>
          <a:bodyPr>
            <a:normAutofit/>
          </a:bodyPr>
          <a:lstStyle/>
          <a:p>
            <a:r>
              <a:rPr lang="en-US" b="1" i="1" cap="none" dirty="0">
                <a:latin typeface="Times New Roman" panose="02020603050405020304" pitchFamily="18" charset="0"/>
                <a:cs typeface="Times New Roman" panose="02020603050405020304" pitchFamily="18" charset="0"/>
              </a:rPr>
              <a:t>One Class SVM Results</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6282266" cy="2907455"/>
          </a:xfrm>
        </p:spPr>
        <p:txBody>
          <a:bodyPr>
            <a:normAutofit/>
          </a:bodyPr>
          <a:lstStyle/>
          <a:p>
            <a:r>
              <a:rPr lang="en-US" dirty="0">
                <a:latin typeface="Times New Roman" panose="02020603050405020304" pitchFamily="18" charset="0"/>
                <a:cs typeface="Times New Roman" panose="02020603050405020304" pitchFamily="18" charset="0"/>
              </a:rPr>
              <a:t>It help us to identify anomalies in our data and filtered outlier index with the output predictions as either 1 or -1 </a:t>
            </a:r>
          </a:p>
          <a:p>
            <a:r>
              <a:rPr lang="en-US" dirty="0">
                <a:latin typeface="Times New Roman" panose="02020603050405020304" pitchFamily="18" charset="0"/>
                <a:cs typeface="Times New Roman" panose="02020603050405020304" pitchFamily="18" charset="0"/>
              </a:rPr>
              <a:t>We convert the o/p values -1(Outlier) and 1(Inlier) into 1 (</a:t>
            </a:r>
            <a:r>
              <a:rPr lang="en-US" dirty="0" err="1">
                <a:latin typeface="Times New Roman" panose="02020603050405020304" pitchFamily="18" charset="0"/>
                <a:cs typeface="Times New Roman" panose="02020603050405020304" pitchFamily="18" charset="0"/>
              </a:rPr>
              <a:t>anamoly</a:t>
            </a:r>
            <a:r>
              <a:rPr lang="en-US" dirty="0">
                <a:latin typeface="Times New Roman" panose="02020603050405020304" pitchFamily="18" charset="0"/>
                <a:cs typeface="Times New Roman" panose="02020603050405020304" pitchFamily="18" charset="0"/>
              </a:rPr>
              <a:t>/attack) and 0 (No </a:t>
            </a:r>
            <a:r>
              <a:rPr lang="en-US" dirty="0" err="1">
                <a:latin typeface="Times New Roman" panose="02020603050405020304" pitchFamily="18" charset="0"/>
                <a:cs typeface="Times New Roman" panose="02020603050405020304" pitchFamily="18" charset="0"/>
              </a:rPr>
              <a:t>anamoly</a:t>
            </a:r>
            <a:r>
              <a:rPr lang="en-US" dirty="0">
                <a:latin typeface="Times New Roman" panose="02020603050405020304" pitchFamily="18" charset="0"/>
                <a:cs typeface="Times New Roman" panose="02020603050405020304" pitchFamily="18" charset="0"/>
              </a:rPr>
              <a:t>/no attack ) set. </a:t>
            </a:r>
          </a:p>
          <a:p>
            <a:r>
              <a:rPr lang="en-US" dirty="0">
                <a:latin typeface="Times New Roman" panose="02020603050405020304" pitchFamily="18" charset="0"/>
                <a:ea typeface="Calibri" panose="020F0502020204030204" pitchFamily="34" charset="0"/>
                <a:cs typeface="Times New Roman" panose="02020603050405020304" pitchFamily="18" charset="0"/>
              </a:rPr>
              <a:t>The metrics are displayed as follows. </a:t>
            </a: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6563360" y="731520"/>
            <a:ext cx="5884336" cy="29074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3295865-2838-6DA9-E0D3-4119A15F1E69}"/>
              </a:ext>
            </a:extLst>
          </p:cNvPr>
          <p:cNvPicPr>
            <a:picLocks noChangeAspect="1"/>
          </p:cNvPicPr>
          <p:nvPr/>
        </p:nvPicPr>
        <p:blipFill>
          <a:blip r:embed="rId3"/>
          <a:stretch>
            <a:fillRect/>
          </a:stretch>
        </p:blipFill>
        <p:spPr>
          <a:xfrm>
            <a:off x="420275" y="3565673"/>
            <a:ext cx="3670489" cy="2127359"/>
          </a:xfrm>
          <a:prstGeom prst="rect">
            <a:avLst/>
          </a:prstGeom>
        </p:spPr>
      </p:pic>
      <p:pic>
        <p:nvPicPr>
          <p:cNvPr id="6" name="Picture 5">
            <a:extLst>
              <a:ext uri="{FF2B5EF4-FFF2-40B4-BE49-F238E27FC236}">
                <a16:creationId xmlns:a16="http://schemas.microsoft.com/office/drawing/2014/main" id="{DF25FBD0-284B-4CDD-61A4-BD7C6A3C40A4}"/>
              </a:ext>
            </a:extLst>
          </p:cNvPr>
          <p:cNvPicPr>
            <a:picLocks noChangeAspect="1"/>
          </p:cNvPicPr>
          <p:nvPr/>
        </p:nvPicPr>
        <p:blipFill>
          <a:blip r:embed="rId4"/>
          <a:stretch>
            <a:fillRect/>
          </a:stretch>
        </p:blipFill>
        <p:spPr>
          <a:xfrm>
            <a:off x="6399107" y="1527217"/>
            <a:ext cx="5372617" cy="4201243"/>
          </a:xfrm>
          <a:prstGeom prst="rect">
            <a:avLst/>
          </a:prstGeom>
        </p:spPr>
      </p:pic>
    </p:spTree>
    <p:extLst>
      <p:ext uri="{BB962C8B-B14F-4D97-AF65-F5344CB8AC3E}">
        <p14:creationId xmlns:p14="http://schemas.microsoft.com/office/powerpoint/2010/main" val="383027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979158" cy="1097280"/>
          </a:xfrm>
        </p:spPr>
        <p:txBody>
          <a:bodyPr>
            <a:normAutofit/>
          </a:bodyPr>
          <a:lstStyle/>
          <a:p>
            <a:r>
              <a:rPr lang="en-US" sz="3600" b="1" i="1" cap="none" dirty="0">
                <a:effectLst/>
                <a:latin typeface="Times New Roman" panose="02020603050405020304" pitchFamily="18" charset="0"/>
                <a:cs typeface="Times New Roman" panose="02020603050405020304" pitchFamily="18" charset="0"/>
              </a:rPr>
              <a:t>Autoencoder Results</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6282266" cy="2907455"/>
          </a:xfrm>
        </p:spPr>
        <p:txBody>
          <a:bodyPr>
            <a:normAutofit/>
          </a:bodyPr>
          <a:lstStyle/>
          <a:p>
            <a:r>
              <a:rPr lang="en-US" dirty="0">
                <a:latin typeface="Times New Roman" panose="02020603050405020304" pitchFamily="18" charset="0"/>
                <a:cs typeface="Times New Roman" panose="02020603050405020304" pitchFamily="18" charset="0"/>
              </a:rPr>
              <a:t>It help us to identify anomalies in our data with the output predictions as either 0 or 1 </a:t>
            </a:r>
          </a:p>
          <a:p>
            <a:r>
              <a:rPr lang="en-US" dirty="0">
                <a:latin typeface="Times New Roman" panose="02020603050405020304" pitchFamily="18" charset="0"/>
                <a:cs typeface="Times New Roman" panose="02020603050405020304" pitchFamily="18" charset="0"/>
              </a:rPr>
              <a:t>Where 1 stands for anomalies and 0 stands for clean predictions of non attack determined by the decision function. </a:t>
            </a: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6563360" y="731520"/>
            <a:ext cx="5884336" cy="29074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55E338B-AD63-F4EA-F0E8-C01E7BD68530}"/>
              </a:ext>
            </a:extLst>
          </p:cNvPr>
          <p:cNvPicPr>
            <a:picLocks noChangeAspect="1"/>
          </p:cNvPicPr>
          <p:nvPr/>
        </p:nvPicPr>
        <p:blipFill>
          <a:blip r:embed="rId3"/>
          <a:stretch>
            <a:fillRect/>
          </a:stretch>
        </p:blipFill>
        <p:spPr>
          <a:xfrm>
            <a:off x="523346" y="3429000"/>
            <a:ext cx="4127712" cy="3321221"/>
          </a:xfrm>
          <a:prstGeom prst="rect">
            <a:avLst/>
          </a:prstGeom>
        </p:spPr>
      </p:pic>
      <p:pic>
        <p:nvPicPr>
          <p:cNvPr id="6" name="Picture 5">
            <a:extLst>
              <a:ext uri="{FF2B5EF4-FFF2-40B4-BE49-F238E27FC236}">
                <a16:creationId xmlns:a16="http://schemas.microsoft.com/office/drawing/2014/main" id="{0AC63E9E-1062-E39A-EE65-D8F704A529D1}"/>
              </a:ext>
            </a:extLst>
          </p:cNvPr>
          <p:cNvPicPr>
            <a:picLocks noChangeAspect="1"/>
          </p:cNvPicPr>
          <p:nvPr/>
        </p:nvPicPr>
        <p:blipFill>
          <a:blip r:embed="rId4"/>
          <a:stretch>
            <a:fillRect/>
          </a:stretch>
        </p:blipFill>
        <p:spPr>
          <a:xfrm>
            <a:off x="6399108" y="1484947"/>
            <a:ext cx="5452359" cy="4367213"/>
          </a:xfrm>
          <a:prstGeom prst="rect">
            <a:avLst/>
          </a:prstGeom>
        </p:spPr>
      </p:pic>
    </p:spTree>
    <p:extLst>
      <p:ext uri="{BB962C8B-B14F-4D97-AF65-F5344CB8AC3E}">
        <p14:creationId xmlns:p14="http://schemas.microsoft.com/office/powerpoint/2010/main" val="106828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979158" cy="1097280"/>
          </a:xfrm>
        </p:spPr>
        <p:txBody>
          <a:bodyPr>
            <a:normAutofit/>
          </a:bodyPr>
          <a:lstStyle/>
          <a:p>
            <a:r>
              <a:rPr lang="en-US" sz="3600" b="1" i="1" cap="none" dirty="0">
                <a:effectLst/>
                <a:latin typeface="Times New Roman" panose="02020603050405020304" pitchFamily="18" charset="0"/>
                <a:cs typeface="Times New Roman" panose="02020603050405020304" pitchFamily="18" charset="0"/>
              </a:rPr>
              <a:t>Isolation Forest Results</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6282266" cy="2907455"/>
          </a:xfrm>
        </p:spPr>
        <p:txBody>
          <a:bodyPr>
            <a:normAutofit/>
          </a:bodyPr>
          <a:lstStyle/>
          <a:p>
            <a:pPr algn="just"/>
            <a:r>
              <a:rPr lang="en-US" dirty="0">
                <a:latin typeface="Times New Roman" panose="02020603050405020304" pitchFamily="18" charset="0"/>
                <a:cs typeface="Times New Roman" panose="02020603050405020304" pitchFamily="18" charset="0"/>
              </a:rPr>
              <a:t>An ‘anomaly score’ is assigned to each of the data points based on the depth of the tree required to arrive at that point and is an aggregation of the depth obtained from each of the </a:t>
            </a:r>
            <a:r>
              <a:rPr lang="en-US" dirty="0" err="1">
                <a:latin typeface="Times New Roman" panose="02020603050405020304" pitchFamily="18" charset="0"/>
                <a:cs typeface="Times New Roman" panose="02020603050405020304" pitchFamily="18" charset="0"/>
              </a:rPr>
              <a:t>iTrees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An anomaly score of -1 is assigned to anomalies and 1 to normal points based on the contamination(percentage of anomalies present in the data) parameter provided. </a:t>
            </a: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6563360" y="731520"/>
            <a:ext cx="5884336" cy="29074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165242-7A7D-237E-D22A-8E7E143DA09F}"/>
              </a:ext>
            </a:extLst>
          </p:cNvPr>
          <p:cNvPicPr>
            <a:picLocks noChangeAspect="1"/>
          </p:cNvPicPr>
          <p:nvPr/>
        </p:nvPicPr>
        <p:blipFill>
          <a:blip r:embed="rId3"/>
          <a:stretch>
            <a:fillRect/>
          </a:stretch>
        </p:blipFill>
        <p:spPr>
          <a:xfrm>
            <a:off x="569592" y="3482830"/>
            <a:ext cx="5526408" cy="3184217"/>
          </a:xfrm>
          <a:prstGeom prst="rect">
            <a:avLst/>
          </a:prstGeom>
        </p:spPr>
      </p:pic>
      <p:pic>
        <p:nvPicPr>
          <p:cNvPr id="5" name="Picture 4">
            <a:extLst>
              <a:ext uri="{FF2B5EF4-FFF2-40B4-BE49-F238E27FC236}">
                <a16:creationId xmlns:a16="http://schemas.microsoft.com/office/drawing/2014/main" id="{48BD3FEA-09C6-21AC-7C03-37013463608D}"/>
              </a:ext>
            </a:extLst>
          </p:cNvPr>
          <p:cNvPicPr>
            <a:picLocks noChangeAspect="1"/>
          </p:cNvPicPr>
          <p:nvPr/>
        </p:nvPicPr>
        <p:blipFill>
          <a:blip r:embed="rId4"/>
          <a:stretch>
            <a:fillRect/>
          </a:stretch>
        </p:blipFill>
        <p:spPr>
          <a:xfrm>
            <a:off x="6548750" y="1178560"/>
            <a:ext cx="5537420" cy="4338319"/>
          </a:xfrm>
          <a:prstGeom prst="rect">
            <a:avLst/>
          </a:prstGeom>
        </p:spPr>
      </p:pic>
    </p:spTree>
    <p:extLst>
      <p:ext uri="{BB962C8B-B14F-4D97-AF65-F5344CB8AC3E}">
        <p14:creationId xmlns:p14="http://schemas.microsoft.com/office/powerpoint/2010/main" val="417104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979158" cy="1097280"/>
          </a:xfrm>
        </p:spPr>
        <p:txBody>
          <a:bodyPr>
            <a:normAutofit/>
          </a:bodyPr>
          <a:lstStyle/>
          <a:p>
            <a:r>
              <a:rPr lang="en-US" sz="3600" b="1" i="1" cap="none" dirty="0">
                <a:effectLst/>
                <a:latin typeface="Times New Roman" panose="02020603050405020304" pitchFamily="18" charset="0"/>
                <a:cs typeface="Times New Roman" panose="02020603050405020304" pitchFamily="18" charset="0"/>
              </a:rPr>
              <a:t>MLP Classifier Results</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6282266" cy="2907455"/>
          </a:xfrm>
        </p:spPr>
        <p:txBody>
          <a:bodyPr>
            <a:normAutofit/>
          </a:bodyPr>
          <a:lstStyle/>
          <a:p>
            <a:pPr algn="just"/>
            <a:r>
              <a:rPr lang="en-US" dirty="0" err="1">
                <a:latin typeface="Times New Roman" panose="02020603050405020304" pitchFamily="18" charset="0"/>
                <a:cs typeface="Times New Roman" panose="02020603050405020304" pitchFamily="18" charset="0"/>
              </a:rPr>
              <a:t>MLPClassifier</a:t>
            </a:r>
            <a:r>
              <a:rPr lang="en-US" dirty="0">
                <a:latin typeface="Times New Roman" panose="02020603050405020304" pitchFamily="18" charset="0"/>
                <a:cs typeface="Times New Roman" panose="02020603050405020304" pitchFamily="18" charset="0"/>
              </a:rPr>
              <a:t> trains iteratively since at each time step the partial derivatives of the loss function with respect to the model parameters are computed to update the parameters. </a:t>
            </a:r>
          </a:p>
          <a:p>
            <a:pPr algn="just"/>
            <a:r>
              <a:rPr lang="en-US" dirty="0">
                <a:latin typeface="Times New Roman" panose="02020603050405020304" pitchFamily="18" charset="0"/>
                <a:cs typeface="Times New Roman" panose="02020603050405020304" pitchFamily="18" charset="0"/>
              </a:rPr>
              <a:t>Where 1 stands for anomalies and 0 stands for clean predictions of non attack determined by the decision function</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6563360" y="731520"/>
            <a:ext cx="5884336" cy="29074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1465FD-33CB-1EE2-E95F-5C647D9A9411}"/>
              </a:ext>
            </a:extLst>
          </p:cNvPr>
          <p:cNvPicPr>
            <a:picLocks noChangeAspect="1"/>
          </p:cNvPicPr>
          <p:nvPr/>
        </p:nvPicPr>
        <p:blipFill>
          <a:blip r:embed="rId3"/>
          <a:stretch>
            <a:fillRect/>
          </a:stretch>
        </p:blipFill>
        <p:spPr>
          <a:xfrm>
            <a:off x="495390" y="3553524"/>
            <a:ext cx="5222062" cy="2771856"/>
          </a:xfrm>
          <a:prstGeom prst="rect">
            <a:avLst/>
          </a:prstGeom>
        </p:spPr>
      </p:pic>
      <p:pic>
        <p:nvPicPr>
          <p:cNvPr id="8" name="Picture 7">
            <a:extLst>
              <a:ext uri="{FF2B5EF4-FFF2-40B4-BE49-F238E27FC236}">
                <a16:creationId xmlns:a16="http://schemas.microsoft.com/office/drawing/2014/main" id="{683270BB-8AD1-BC47-8900-BD394F3C0135}"/>
              </a:ext>
            </a:extLst>
          </p:cNvPr>
          <p:cNvPicPr>
            <a:picLocks noChangeAspect="1"/>
          </p:cNvPicPr>
          <p:nvPr/>
        </p:nvPicPr>
        <p:blipFill>
          <a:blip r:embed="rId4"/>
          <a:stretch>
            <a:fillRect/>
          </a:stretch>
        </p:blipFill>
        <p:spPr>
          <a:xfrm>
            <a:off x="7311907" y="1114793"/>
            <a:ext cx="4578585" cy="3962604"/>
          </a:xfrm>
          <a:prstGeom prst="rect">
            <a:avLst/>
          </a:prstGeom>
        </p:spPr>
      </p:pic>
    </p:spTree>
    <p:extLst>
      <p:ext uri="{BB962C8B-B14F-4D97-AF65-F5344CB8AC3E}">
        <p14:creationId xmlns:p14="http://schemas.microsoft.com/office/powerpoint/2010/main" val="391458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A2EC-7AA8-F305-1DAA-0113081A366E}"/>
              </a:ext>
            </a:extLst>
          </p:cNvPr>
          <p:cNvSpPr>
            <a:spLocks noGrp="1"/>
          </p:cNvSpPr>
          <p:nvPr>
            <p:ph type="title"/>
          </p:nvPr>
        </p:nvSpPr>
        <p:spPr>
          <a:xfrm>
            <a:off x="787402" y="520983"/>
            <a:ext cx="5308598" cy="738858"/>
          </a:xfrm>
        </p:spPr>
        <p:txBody>
          <a:bodyPr>
            <a:noAutofit/>
          </a:bodyPr>
          <a:lstStyle/>
          <a:p>
            <a:r>
              <a:rPr lang="en-US" sz="4400">
                <a:latin typeface="Chalkduster" panose="03050602040202020205" pitchFamily="66" charset="77"/>
              </a:rPr>
              <a:t>FINAL results</a:t>
            </a:r>
            <a:endParaRPr lang="en-US" sz="4400" dirty="0">
              <a:latin typeface="Chalkduster" panose="03050602040202020205" pitchFamily="66" charset="77"/>
            </a:endParaRPr>
          </a:p>
        </p:txBody>
      </p:sp>
      <p:pic>
        <p:nvPicPr>
          <p:cNvPr id="4" name="Picture 3">
            <a:extLst>
              <a:ext uri="{FF2B5EF4-FFF2-40B4-BE49-F238E27FC236}">
                <a16:creationId xmlns:a16="http://schemas.microsoft.com/office/drawing/2014/main" id="{A54310F5-559E-73F4-A309-41059DE8DC25}"/>
              </a:ext>
            </a:extLst>
          </p:cNvPr>
          <p:cNvPicPr>
            <a:picLocks noChangeAspect="1"/>
          </p:cNvPicPr>
          <p:nvPr/>
        </p:nvPicPr>
        <p:blipFill>
          <a:blip r:embed="rId2"/>
          <a:stretch>
            <a:fillRect/>
          </a:stretch>
        </p:blipFill>
        <p:spPr>
          <a:xfrm>
            <a:off x="289562" y="1366521"/>
            <a:ext cx="5461281" cy="1327218"/>
          </a:xfrm>
          <a:prstGeom prst="rect">
            <a:avLst/>
          </a:prstGeom>
        </p:spPr>
      </p:pic>
      <p:pic>
        <p:nvPicPr>
          <p:cNvPr id="6" name="Picture 5">
            <a:extLst>
              <a:ext uri="{FF2B5EF4-FFF2-40B4-BE49-F238E27FC236}">
                <a16:creationId xmlns:a16="http://schemas.microsoft.com/office/drawing/2014/main" id="{94975809-3E77-9A74-073D-2BDBEA00E6C3}"/>
              </a:ext>
            </a:extLst>
          </p:cNvPr>
          <p:cNvPicPr>
            <a:picLocks noChangeAspect="1"/>
          </p:cNvPicPr>
          <p:nvPr/>
        </p:nvPicPr>
        <p:blipFill>
          <a:blip r:embed="rId3"/>
          <a:stretch>
            <a:fillRect/>
          </a:stretch>
        </p:blipFill>
        <p:spPr>
          <a:xfrm>
            <a:off x="6227306" y="1366521"/>
            <a:ext cx="5888491" cy="3965150"/>
          </a:xfrm>
          <a:prstGeom prst="rect">
            <a:avLst/>
          </a:prstGeom>
        </p:spPr>
      </p:pic>
      <p:pic>
        <p:nvPicPr>
          <p:cNvPr id="7" name="Picture 6">
            <a:extLst>
              <a:ext uri="{FF2B5EF4-FFF2-40B4-BE49-F238E27FC236}">
                <a16:creationId xmlns:a16="http://schemas.microsoft.com/office/drawing/2014/main" id="{D73FF416-03E9-D200-7B79-015B6AC45A34}"/>
              </a:ext>
            </a:extLst>
          </p:cNvPr>
          <p:cNvPicPr>
            <a:picLocks noChangeAspect="1"/>
          </p:cNvPicPr>
          <p:nvPr/>
        </p:nvPicPr>
        <p:blipFill>
          <a:blip r:embed="rId4"/>
          <a:stretch>
            <a:fillRect/>
          </a:stretch>
        </p:blipFill>
        <p:spPr>
          <a:xfrm>
            <a:off x="253516" y="3090022"/>
            <a:ext cx="5497328" cy="2227047"/>
          </a:xfrm>
          <a:prstGeom prst="rect">
            <a:avLst/>
          </a:prstGeom>
        </p:spPr>
      </p:pic>
    </p:spTree>
    <p:extLst>
      <p:ext uri="{BB962C8B-B14F-4D97-AF65-F5344CB8AC3E}">
        <p14:creationId xmlns:p14="http://schemas.microsoft.com/office/powerpoint/2010/main" val="128419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A2EC-7AA8-F305-1DAA-0113081A366E}"/>
              </a:ext>
            </a:extLst>
          </p:cNvPr>
          <p:cNvSpPr>
            <a:spLocks noGrp="1"/>
          </p:cNvSpPr>
          <p:nvPr>
            <p:ph type="title"/>
          </p:nvPr>
        </p:nvSpPr>
        <p:spPr>
          <a:xfrm>
            <a:off x="2921002" y="2492022"/>
            <a:ext cx="5737576" cy="1456267"/>
          </a:xfrm>
        </p:spPr>
        <p:txBody>
          <a:bodyPr>
            <a:normAutofit/>
          </a:bodyPr>
          <a:lstStyle/>
          <a:p>
            <a:r>
              <a:rPr lang="en-US" sz="6600" dirty="0">
                <a:latin typeface="Chalkduster" panose="03050602040202020205" pitchFamily="66" charset="77"/>
              </a:rPr>
              <a:t>Thank You</a:t>
            </a:r>
          </a:p>
        </p:txBody>
      </p:sp>
    </p:spTree>
    <p:extLst>
      <p:ext uri="{BB962C8B-B14F-4D97-AF65-F5344CB8AC3E}">
        <p14:creationId xmlns:p14="http://schemas.microsoft.com/office/powerpoint/2010/main" val="330432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2"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4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A4128220-17ED-45E3-9078-BE39B716E971}"/>
              </a:ext>
            </a:extLst>
          </p:cNvPr>
          <p:cNvSpPr>
            <a:spLocks noGrp="1"/>
          </p:cNvSpPr>
          <p:nvPr>
            <p:ph type="title"/>
          </p:nvPr>
        </p:nvSpPr>
        <p:spPr>
          <a:xfrm>
            <a:off x="685801" y="643466"/>
            <a:ext cx="3351530" cy="4995333"/>
          </a:xfrm>
        </p:spPr>
        <p:txBody>
          <a:bodyPr>
            <a:normAutofit/>
          </a:bodyPr>
          <a:lstStyle/>
          <a:p>
            <a:r>
              <a:rPr lang="en-US" u="sng" dirty="0">
                <a:solidFill>
                  <a:srgbClr val="FFFFFF"/>
                </a:solidFill>
                <a:latin typeface="Times New Roman" panose="02020603050405020304" pitchFamily="18" charset="0"/>
                <a:cs typeface="Times New Roman" panose="02020603050405020304" pitchFamily="18" charset="0"/>
              </a:rPr>
              <a:t>Problem statement</a:t>
            </a:r>
            <a:endParaRPr lang="en-IN" u="sng" dirty="0">
              <a:solidFill>
                <a:srgbClr val="FFFFFF"/>
              </a:solidFill>
              <a:latin typeface="Times New Roman" panose="02020603050405020304" pitchFamily="18" charset="0"/>
              <a:cs typeface="Times New Roman" panose="02020603050405020304" pitchFamily="18" charset="0"/>
            </a:endParaRPr>
          </a:p>
        </p:txBody>
      </p:sp>
      <p:sp useBgFill="1">
        <p:nvSpPr>
          <p:cNvPr id="44"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5" name="Content Placeholder 2">
            <a:extLst>
              <a:ext uri="{FF2B5EF4-FFF2-40B4-BE49-F238E27FC236}">
                <a16:creationId xmlns:a16="http://schemas.microsoft.com/office/drawing/2014/main" id="{5E8C1648-7D3D-697C-7A98-8E4D131B1FEC}"/>
              </a:ext>
            </a:extLst>
          </p:cNvPr>
          <p:cNvGraphicFramePr>
            <a:graphicFrameLocks noGrp="1"/>
          </p:cNvGraphicFramePr>
          <p:nvPr>
            <p:ph idx="1"/>
            <p:extLst>
              <p:ext uri="{D42A27DB-BD31-4B8C-83A1-F6EECF244321}">
                <p14:modId xmlns:p14="http://schemas.microsoft.com/office/powerpoint/2010/main" val="1039939932"/>
              </p:ext>
            </p:extLst>
          </p:nvPr>
        </p:nvGraphicFramePr>
        <p:xfrm>
          <a:off x="5476826" y="721588"/>
          <a:ext cx="6207174" cy="55369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30358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1"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44CC0-50C5-4F07-AB1E-1C1D3FE384F4}"/>
              </a:ext>
            </a:extLst>
          </p:cNvPr>
          <p:cNvSpPr>
            <a:spLocks noGrp="1"/>
          </p:cNvSpPr>
          <p:nvPr>
            <p:ph type="title"/>
          </p:nvPr>
        </p:nvSpPr>
        <p:spPr>
          <a:xfrm>
            <a:off x="685801" y="500743"/>
            <a:ext cx="7402285" cy="1360714"/>
          </a:xfrm>
        </p:spPr>
        <p:txBody>
          <a:bodyPr>
            <a:normAutofit/>
          </a:bodyPr>
          <a:lstStyle/>
          <a:p>
            <a:r>
              <a:rPr lang="en-US" u="sng" dirty="0">
                <a:latin typeface="Times New Roman" panose="02020603050405020304" pitchFamily="18" charset="0"/>
                <a:cs typeface="Times New Roman" panose="02020603050405020304" pitchFamily="18" charset="0"/>
              </a:rPr>
              <a:t>About the dataset</a:t>
            </a:r>
            <a:endParaRPr lang="en-IN" u="sng" dirty="0">
              <a:latin typeface="Times New Roman" panose="02020603050405020304" pitchFamily="18" charset="0"/>
              <a:cs typeface="Times New Roman" panose="02020603050405020304" pitchFamily="18" charset="0"/>
            </a:endParaRPr>
          </a:p>
        </p:txBody>
      </p:sp>
      <p:sp>
        <p:nvSpPr>
          <p:cNvPr id="32" name="Content Placeholder 2">
            <a:extLst>
              <a:ext uri="{FF2B5EF4-FFF2-40B4-BE49-F238E27FC236}">
                <a16:creationId xmlns:a16="http://schemas.microsoft.com/office/drawing/2014/main" id="{8020E667-3CE7-4A14-92A3-A81E98F3A42A}"/>
              </a:ext>
            </a:extLst>
          </p:cNvPr>
          <p:cNvSpPr>
            <a:spLocks noGrp="1"/>
          </p:cNvSpPr>
          <p:nvPr>
            <p:ph idx="1"/>
          </p:nvPr>
        </p:nvSpPr>
        <p:spPr>
          <a:xfrm>
            <a:off x="578521" y="1576180"/>
            <a:ext cx="6929719" cy="5098939"/>
          </a:xfrm>
        </p:spPr>
        <p:txBody>
          <a:bodyPr>
            <a:normAutofit lnSpcReduction="10000"/>
          </a:bodyPr>
          <a:lstStyle/>
          <a:p>
            <a:pPr algn="just">
              <a:buFont typeface="Wingdings" pitchFamily="2" charset="2"/>
              <a:buChar char="Ø"/>
            </a:pPr>
            <a:r>
              <a:rPr lang="en-US" dirty="0">
                <a:effectLst/>
                <a:latin typeface="Times New Roman" panose="02020603050405020304" pitchFamily="18" charset="0"/>
                <a:ea typeface="Palladio Uralic"/>
                <a:cs typeface="Times New Roman" panose="02020603050405020304" pitchFamily="18" charset="0"/>
              </a:rPr>
              <a:t>The dataset used in this project is from a HIL-based augmented ICS security (HAI)</a:t>
            </a:r>
            <a:endParaRPr lang="en-US" dirty="0">
              <a:latin typeface="Times New Roman" panose="02020603050405020304" pitchFamily="18" charset="0"/>
              <a:ea typeface="Palladio Uralic"/>
              <a:cs typeface="Times New Roman" panose="02020603050405020304" pitchFamily="18" charset="0"/>
            </a:endParaRPr>
          </a:p>
          <a:p>
            <a:pPr algn="just">
              <a:buFont typeface="Wingdings" pitchFamily="2" charset="2"/>
              <a:buChar char="Ø"/>
            </a:pPr>
            <a:r>
              <a:rPr lang="en-US" dirty="0">
                <a:latin typeface="Times New Roman" panose="02020603050405020304" pitchFamily="18" charset="0"/>
                <a:ea typeface="Palladio Uralic"/>
                <a:cs typeface="Times New Roman" panose="02020603050405020304" pitchFamily="18" charset="0"/>
              </a:rPr>
              <a:t>T</a:t>
            </a:r>
            <a:r>
              <a:rPr lang="en-US" dirty="0">
                <a:effectLst/>
                <a:latin typeface="Times New Roman" panose="02020603050405020304" pitchFamily="18" charset="0"/>
                <a:ea typeface="Palladio Uralic"/>
                <a:cs typeface="Times New Roman" panose="02020603050405020304" pitchFamily="18" charset="0"/>
              </a:rPr>
              <a:t>estbed dataset is built by collecting measurements of 86 sensors continuously for several days, and 58 sophisticated attacks are injected into the system. </a:t>
            </a:r>
          </a:p>
          <a:p>
            <a:pPr algn="just">
              <a:buFont typeface="Wingdings" pitchFamily="2" charset="2"/>
              <a:buChar char="Ø"/>
            </a:pPr>
            <a:r>
              <a:rPr lang="en-US" sz="1800" dirty="0">
                <a:effectLst/>
                <a:latin typeface="Times New Roman" panose="02020603050405020304" pitchFamily="18" charset="0"/>
                <a:ea typeface="Calibri" panose="020F0502020204030204" pitchFamily="34" charset="0"/>
              </a:rPr>
              <a:t>The industrial control system (ICS) consists of devices, networks, and controllers to automate industrial processes. ICS contains several types of control systems, such as supervisory control and data acquisition (SCADA) systems, and distributed control systems (DCSs). </a:t>
            </a:r>
            <a:endParaRPr lang="en-US" dirty="0">
              <a:effectLst/>
              <a:latin typeface="Times New Roman" panose="02020603050405020304" pitchFamily="18" charset="0"/>
              <a:ea typeface="Palladio Uralic"/>
              <a:cs typeface="Times New Roman" panose="02020603050405020304" pitchFamily="18" charset="0"/>
            </a:endParaRPr>
          </a:p>
          <a:p>
            <a:pPr algn="just">
              <a:buFont typeface="Wingdings" pitchFamily="2" charset="2"/>
              <a:buChar char="Ø"/>
            </a:pPr>
            <a:r>
              <a:rPr lang="en-US" dirty="0">
                <a:effectLst/>
                <a:latin typeface="Times New Roman" panose="02020603050405020304" pitchFamily="18" charset="0"/>
                <a:ea typeface="Palladio Uralic"/>
                <a:cs typeface="Times New Roman" panose="02020603050405020304" pitchFamily="18" charset="0"/>
              </a:rPr>
              <a:t>These attacks, which target four places in the system, are a combination of 14 process control loop (PCL) basic attacks.</a:t>
            </a:r>
          </a:p>
          <a:p>
            <a:pPr algn="just">
              <a:buFont typeface="Wingdings" pitchFamily="2" charset="2"/>
              <a:buChar char="Ø"/>
            </a:pPr>
            <a:r>
              <a:rPr lang="en-US" sz="1800" dirty="0">
                <a:solidFill>
                  <a:srgbClr val="222222"/>
                </a:solidFill>
                <a:effectLst/>
                <a:latin typeface="Times New Roman" panose="02020603050405020304" pitchFamily="18" charset="0"/>
                <a:ea typeface="Times New Roman" panose="02020603050405020304" pitchFamily="18" charset="0"/>
              </a:rPr>
              <a:t>The detection process requires being able to decide whether a new observation belongs to the same distribution as existing normal observations (which is an inlier without an attack) or should be considered as different (it is outlier) or an anomaly</a:t>
            </a:r>
            <a:endParaRPr lang="en-US" dirty="0">
              <a:latin typeface="Times New Roman" panose="02020603050405020304" pitchFamily="18" charset="0"/>
              <a:cs typeface="Times New Roman" panose="02020603050405020304" pitchFamily="18" charset="0"/>
            </a:endParaRPr>
          </a:p>
          <a:p>
            <a:pPr marL="57150" marR="0" indent="-342900">
              <a:spcBef>
                <a:spcPts val="200"/>
              </a:spcBef>
              <a:spcAft>
                <a:spcPts val="0"/>
              </a:spcAft>
              <a:buFont typeface="Wingdings" pitchFamily="2" charset="2"/>
              <a:buChar char="Ø"/>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Source of Dataset: (</a:t>
            </a:r>
            <a:r>
              <a:rPr lang="en-US" b="1" dirty="0">
                <a:latin typeface="Times New Roman" panose="02020603050405020304" pitchFamily="18" charset="0"/>
                <a:ea typeface="Times New Roman" panose="02020603050405020304" pitchFamily="18" charset="0"/>
                <a:cs typeface="Times New Roman" panose="02020603050405020304" pitchFamily="18" charset="0"/>
              </a:rPr>
              <a:t>QR</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to dataset)</a:t>
            </a:r>
          </a:p>
          <a:p>
            <a:pPr>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6" name="Picture 5" descr="Icon&#10;&#10;Description automatically generated">
            <a:extLst>
              <a:ext uri="{FF2B5EF4-FFF2-40B4-BE49-F238E27FC236}">
                <a16:creationId xmlns:a16="http://schemas.microsoft.com/office/drawing/2014/main" id="{13AFB55C-C36A-6F89-246F-34321DB02333}"/>
              </a:ext>
            </a:extLst>
          </p:cNvPr>
          <p:cNvPicPr>
            <a:picLocks noChangeAspect="1"/>
          </p:cNvPicPr>
          <p:nvPr/>
        </p:nvPicPr>
        <p:blipFill>
          <a:blip r:embed="rId3"/>
          <a:stretch>
            <a:fillRect/>
          </a:stretch>
        </p:blipFill>
        <p:spPr>
          <a:xfrm>
            <a:off x="8195366" y="1576181"/>
            <a:ext cx="3310833" cy="3310833"/>
          </a:xfrm>
          <a:prstGeom prst="rect">
            <a:avLst/>
          </a:prstGeom>
        </p:spPr>
      </p:pic>
      <p:pic>
        <p:nvPicPr>
          <p:cNvPr id="16" name="Picture 15" descr="Qr code&#10;&#10;Description automatically generated">
            <a:extLst>
              <a:ext uri="{FF2B5EF4-FFF2-40B4-BE49-F238E27FC236}">
                <a16:creationId xmlns:a16="http://schemas.microsoft.com/office/drawing/2014/main" id="{1EB840C7-1073-0805-EBFC-31297BB803A1}"/>
              </a:ext>
            </a:extLst>
          </p:cNvPr>
          <p:cNvPicPr>
            <a:picLocks noChangeAspect="1"/>
          </p:cNvPicPr>
          <p:nvPr/>
        </p:nvPicPr>
        <p:blipFill>
          <a:blip r:embed="rId4"/>
          <a:stretch>
            <a:fillRect/>
          </a:stretch>
        </p:blipFill>
        <p:spPr>
          <a:xfrm>
            <a:off x="8845162" y="5012435"/>
            <a:ext cx="1720145" cy="17201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076336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785269" y="152400"/>
            <a:ext cx="3979205" cy="1453363"/>
          </a:xfrm>
        </p:spPr>
        <p:txBody>
          <a:bodyPr>
            <a:normAutofit/>
          </a:bodyPr>
          <a:lstStyle/>
          <a:p>
            <a:r>
              <a:rPr lang="en-US" sz="4000" b="1" i="1" cap="none" dirty="0">
                <a:latin typeface="Times New Roman" panose="02020603050405020304" pitchFamily="18" charset="0"/>
                <a:cs typeface="Times New Roman" panose="02020603050405020304" pitchFamily="18" charset="0"/>
              </a:rPr>
              <a:t>Dataset</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78990" y="1473200"/>
            <a:ext cx="5530929" cy="5232400"/>
          </a:xfrm>
        </p:spPr>
        <p:txBody>
          <a:bodyPr>
            <a:normAutofit/>
          </a:bodyPr>
          <a:lstStyle/>
          <a:p>
            <a:pPr lvl="1" algn="just">
              <a:lnSpc>
                <a:spcPct val="90000"/>
              </a:lnSpc>
              <a:buFont typeface="Wingdings" pitchFamily="2" charset="2"/>
              <a:buChar char="Ø"/>
            </a:pPr>
            <a:r>
              <a:rPr lang="en-US" dirty="0">
                <a:latin typeface="Times New Roman" panose="02020603050405020304" pitchFamily="18" charset="0"/>
                <a:cs typeface="Times New Roman" panose="02020603050405020304" pitchFamily="18" charset="0"/>
              </a:rPr>
              <a:t>0 to 86 columns are features and column number 87 is target, which has value of 0 and 1 (binary number) that indicates an attack.</a:t>
            </a:r>
          </a:p>
          <a:p>
            <a:pPr lvl="1" algn="just">
              <a:lnSpc>
                <a:spcPct val="90000"/>
              </a:lnSpc>
              <a:buFont typeface="Wingdings" pitchFamily="2" charset="2"/>
              <a:buChar char="Ø"/>
            </a:pPr>
            <a:r>
              <a:rPr lang="en-US" dirty="0">
                <a:latin typeface="Times New Roman" panose="02020603050405020304" pitchFamily="18" charset="0"/>
                <a:cs typeface="Times New Roman" panose="02020603050405020304" pitchFamily="18" charset="0"/>
              </a:rPr>
              <a:t>Total six datasets to train our model and 4 attack(test) datasets.</a:t>
            </a:r>
          </a:p>
          <a:p>
            <a:pPr lvl="1" algn="just">
              <a:lnSpc>
                <a:spcPct val="90000"/>
              </a:lnSpc>
              <a:buFont typeface="Wingdings" pitchFamily="2" charset="2"/>
              <a:buChar char="Ø"/>
            </a:pPr>
            <a:r>
              <a:rPr lang="en-US" dirty="0">
                <a:effectLst/>
                <a:latin typeface="Times New Roman" panose="02020603050405020304" pitchFamily="18" charset="0"/>
                <a:ea typeface="Palladio Uralic"/>
                <a:cs typeface="Times New Roman" panose="02020603050405020304" pitchFamily="18" charset="0"/>
              </a:rPr>
              <a:t>The testbed consists of four different processes: </a:t>
            </a:r>
            <a:r>
              <a:rPr lang="en-US" b="0" i="0" dirty="0">
                <a:effectLst/>
                <a:latin typeface="Times New Roman" panose="02020603050405020304" pitchFamily="18" charset="0"/>
                <a:cs typeface="Times New Roman" panose="02020603050405020304" pitchFamily="18" charset="0"/>
              </a:rPr>
              <a:t>Boiler Process (P1), Turbine Process (P2), Water treatment Process (P3), HIL Simulation(P4) </a:t>
            </a:r>
          </a:p>
          <a:p>
            <a:pPr lvl="1" algn="just">
              <a:lnSpc>
                <a:spcPct val="90000"/>
              </a:lnSpc>
              <a:buFont typeface="Wingdings" pitchFamily="2" charset="2"/>
              <a:buChar char="Ø"/>
            </a:pPr>
            <a:r>
              <a:rPr lang="en-US" dirty="0">
                <a:effectLst/>
                <a:latin typeface="Times New Roman" panose="02020603050405020304" pitchFamily="18" charset="0"/>
                <a:ea typeface="Calibri" panose="020F0502020204030204" pitchFamily="34" charset="0"/>
              </a:rPr>
              <a:t>Any deviation from a normal performance could be considered an anomaly in an ICS.</a:t>
            </a:r>
          </a:p>
          <a:p>
            <a:pPr lvl="1" algn="just">
              <a:lnSpc>
                <a:spcPct val="90000"/>
              </a:lnSpc>
              <a:buFont typeface="Wingdings" pitchFamily="2" charset="2"/>
              <a:buChar char="Ø"/>
            </a:pPr>
            <a:r>
              <a:rPr lang="en-US" dirty="0">
                <a:effectLst/>
                <a:latin typeface="Times New Roman" panose="02020603050405020304" pitchFamily="18" charset="0"/>
                <a:ea typeface="Calibri" panose="020F0502020204030204" pitchFamily="34" charset="0"/>
              </a:rPr>
              <a:t>It could happen due to several reasons, including a malfunction in a system’s component, insider sabotage, or an intentional cyberattack. In this context the concept of anomaly detection based on the MIDS refers to fault detection and intrusion detection. When a malfunction or insider sabotage occurs, the system tries to detect faults in the system</a:t>
            </a:r>
          </a:p>
          <a:p>
            <a:pPr lvl="1" algn="just">
              <a:lnSpc>
                <a:spcPct val="90000"/>
              </a:lnSpc>
              <a:buFont typeface="Wingdings" pitchFamily="2" charset="2"/>
              <a:buChar char="Ø"/>
            </a:pPr>
            <a:r>
              <a:rPr lang="en-US" dirty="0">
                <a:latin typeface="Times New Roman" panose="02020603050405020304" pitchFamily="18" charset="0"/>
                <a:cs typeface="Times New Roman" panose="02020603050405020304" pitchFamily="18" charset="0"/>
              </a:rPr>
              <a:t>There are 299,201 records in Training set and 361, 200 records in the test dataset</a:t>
            </a:r>
          </a:p>
        </p:txBody>
      </p:sp>
      <p:pic>
        <p:nvPicPr>
          <p:cNvPr id="5" name="Picture 4" descr="Table&#10;&#10;Description automatically generated">
            <a:extLst>
              <a:ext uri="{FF2B5EF4-FFF2-40B4-BE49-F238E27FC236}">
                <a16:creationId xmlns:a16="http://schemas.microsoft.com/office/drawing/2014/main" id="{26AE60B7-B084-3DA9-814E-60078FFB30C2}"/>
              </a:ext>
            </a:extLst>
          </p:cNvPr>
          <p:cNvPicPr>
            <a:picLocks noChangeAspect="1"/>
          </p:cNvPicPr>
          <p:nvPr/>
        </p:nvPicPr>
        <p:blipFill>
          <a:blip r:embed="rId3"/>
          <a:stretch>
            <a:fillRect/>
          </a:stretch>
        </p:blipFill>
        <p:spPr>
          <a:xfrm>
            <a:off x="5968429" y="3586481"/>
            <a:ext cx="6095593" cy="228584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D32061A0-9BF5-5778-B96A-BDD54E6D8FAB}"/>
              </a:ext>
            </a:extLst>
          </p:cNvPr>
          <p:cNvPicPr>
            <a:picLocks noChangeAspect="1"/>
          </p:cNvPicPr>
          <p:nvPr/>
        </p:nvPicPr>
        <p:blipFill>
          <a:blip r:embed="rId4"/>
          <a:stretch>
            <a:fillRect/>
          </a:stretch>
        </p:blipFill>
        <p:spPr>
          <a:xfrm>
            <a:off x="7640438" y="879081"/>
            <a:ext cx="2751573" cy="2511920"/>
          </a:xfrm>
          <a:prstGeom prst="rect">
            <a:avLst/>
          </a:prstGeom>
        </p:spPr>
      </p:pic>
    </p:spTree>
    <p:extLst>
      <p:ext uri="{BB962C8B-B14F-4D97-AF65-F5344CB8AC3E}">
        <p14:creationId xmlns:p14="http://schemas.microsoft.com/office/powerpoint/2010/main" val="197014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9B84-B94C-F406-1813-7EBAC7340ADD}"/>
              </a:ext>
            </a:extLst>
          </p:cNvPr>
          <p:cNvSpPr>
            <a:spLocks noGrp="1"/>
          </p:cNvSpPr>
          <p:nvPr>
            <p:ph type="title"/>
          </p:nvPr>
        </p:nvSpPr>
        <p:spPr>
          <a:xfrm>
            <a:off x="157480" y="268288"/>
            <a:ext cx="4784929" cy="1035579"/>
          </a:xfrm>
        </p:spPr>
        <p:txBody>
          <a:bodyPr>
            <a:normAutofit/>
          </a:bodyPr>
          <a:lstStyle/>
          <a:p>
            <a:r>
              <a:rPr lang="en-US" sz="3300" b="1" i="1" cap="none" dirty="0">
                <a:latin typeface="Times New Roman" panose="02020603050405020304" pitchFamily="18" charset="0"/>
                <a:cs typeface="Times New Roman" panose="02020603050405020304" pitchFamily="18" charset="0"/>
              </a:rPr>
              <a:t>Exploratory Data Analysis</a:t>
            </a:r>
          </a:p>
        </p:txBody>
      </p:sp>
      <p:graphicFrame>
        <p:nvGraphicFramePr>
          <p:cNvPr id="11" name="Content Placeholder 4">
            <a:extLst>
              <a:ext uri="{FF2B5EF4-FFF2-40B4-BE49-F238E27FC236}">
                <a16:creationId xmlns:a16="http://schemas.microsoft.com/office/drawing/2014/main" id="{0E1E0EFE-A14E-473D-DAE8-A534A790E355}"/>
              </a:ext>
            </a:extLst>
          </p:cNvPr>
          <p:cNvGraphicFramePr>
            <a:graphicFrameLocks noGrp="1"/>
          </p:cNvGraphicFramePr>
          <p:nvPr>
            <p:ph idx="1"/>
          </p:nvPr>
        </p:nvGraphicFramePr>
        <p:xfrm>
          <a:off x="157479" y="1146387"/>
          <a:ext cx="4784929" cy="364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6" descr="Graphical user interface&#10;&#10;Description automatically generated">
            <a:extLst>
              <a:ext uri="{FF2B5EF4-FFF2-40B4-BE49-F238E27FC236}">
                <a16:creationId xmlns:a16="http://schemas.microsoft.com/office/drawing/2014/main" id="{C49B0961-F4F4-6774-8CC8-5A753A506635}"/>
              </a:ext>
            </a:extLst>
          </p:cNvPr>
          <p:cNvPicPr>
            <a:picLocks noChangeAspect="1"/>
          </p:cNvPicPr>
          <p:nvPr/>
        </p:nvPicPr>
        <p:blipFill>
          <a:blip r:embed="rId9"/>
          <a:stretch>
            <a:fillRect/>
          </a:stretch>
        </p:blipFill>
        <p:spPr>
          <a:xfrm>
            <a:off x="5358186" y="272424"/>
            <a:ext cx="2922214" cy="2966715"/>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8" name="Picture 7" descr="Diagram, engineering drawing&#10;&#10;Description automatically generated">
            <a:extLst>
              <a:ext uri="{FF2B5EF4-FFF2-40B4-BE49-F238E27FC236}">
                <a16:creationId xmlns:a16="http://schemas.microsoft.com/office/drawing/2014/main" id="{ACAF9650-58C9-502D-7AF1-F3F9976C969B}"/>
              </a:ext>
            </a:extLst>
          </p:cNvPr>
          <p:cNvPicPr>
            <a:picLocks noChangeAspect="1"/>
          </p:cNvPicPr>
          <p:nvPr/>
        </p:nvPicPr>
        <p:blipFill>
          <a:blip r:embed="rId10"/>
          <a:stretch>
            <a:fillRect/>
          </a:stretch>
        </p:blipFill>
        <p:spPr>
          <a:xfrm>
            <a:off x="8659754" y="231310"/>
            <a:ext cx="3031859" cy="307803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descr="Chart, waterfall chart&#10;&#10;Description automatically generated">
            <a:extLst>
              <a:ext uri="{FF2B5EF4-FFF2-40B4-BE49-F238E27FC236}">
                <a16:creationId xmlns:a16="http://schemas.microsoft.com/office/drawing/2014/main" id="{B3803CC9-76CD-A881-4ECF-8D96A5282405}"/>
              </a:ext>
            </a:extLst>
          </p:cNvPr>
          <p:cNvPicPr>
            <a:picLocks noChangeAspect="1"/>
          </p:cNvPicPr>
          <p:nvPr/>
        </p:nvPicPr>
        <p:blipFill>
          <a:blip r:embed="rId11"/>
          <a:stretch>
            <a:fillRect/>
          </a:stretch>
        </p:blipFill>
        <p:spPr>
          <a:xfrm>
            <a:off x="5215792" y="3590448"/>
            <a:ext cx="3301568" cy="2410144"/>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A6D0DF42-1A46-3570-D095-3B9AFEA390B6}"/>
              </a:ext>
            </a:extLst>
          </p:cNvPr>
          <p:cNvPicPr>
            <a:picLocks noChangeAspect="1"/>
          </p:cNvPicPr>
          <p:nvPr/>
        </p:nvPicPr>
        <p:blipFill>
          <a:blip r:embed="rId12"/>
          <a:stretch>
            <a:fillRect/>
          </a:stretch>
        </p:blipFill>
        <p:spPr>
          <a:xfrm>
            <a:off x="8645162" y="3579277"/>
            <a:ext cx="3654625" cy="2494280"/>
          </a:xfrm>
          <a:prstGeom prst="roundRect">
            <a:avLst>
              <a:gd name="adj" fmla="val 73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9" name="Picture 8">
            <a:extLst>
              <a:ext uri="{FF2B5EF4-FFF2-40B4-BE49-F238E27FC236}">
                <a16:creationId xmlns:a16="http://schemas.microsoft.com/office/drawing/2014/main" id="{B1F8825A-9976-C12C-A742-2AD7615C2EE3}"/>
              </a:ext>
            </a:extLst>
          </p:cNvPr>
          <p:cNvPicPr>
            <a:picLocks noChangeAspect="1"/>
          </p:cNvPicPr>
          <p:nvPr/>
        </p:nvPicPr>
        <p:blipFill>
          <a:blip r:embed="rId13"/>
          <a:stretch>
            <a:fillRect/>
          </a:stretch>
        </p:blipFill>
        <p:spPr>
          <a:xfrm>
            <a:off x="339925" y="4896109"/>
            <a:ext cx="3206915" cy="1111307"/>
          </a:xfrm>
          <a:prstGeom prst="rect">
            <a:avLst/>
          </a:prstGeom>
        </p:spPr>
      </p:pic>
    </p:spTree>
    <p:extLst>
      <p:ext uri="{BB962C8B-B14F-4D97-AF65-F5344CB8AC3E}">
        <p14:creationId xmlns:p14="http://schemas.microsoft.com/office/powerpoint/2010/main" val="28431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97DE-3B90-58E8-1AE0-1B42099ADA4D}"/>
              </a:ext>
            </a:extLst>
          </p:cNvPr>
          <p:cNvSpPr>
            <a:spLocks noGrp="1"/>
          </p:cNvSpPr>
          <p:nvPr>
            <p:ph type="title"/>
          </p:nvPr>
        </p:nvSpPr>
        <p:spPr>
          <a:xfrm>
            <a:off x="274321" y="52872"/>
            <a:ext cx="4836160" cy="1453363"/>
          </a:xfrm>
        </p:spPr>
        <p:txBody>
          <a:bodyPr>
            <a:normAutofit/>
          </a:bodyPr>
          <a:lstStyle/>
          <a:p>
            <a:pPr>
              <a:lnSpc>
                <a:spcPct val="90000"/>
              </a:lnSpc>
            </a:pPr>
            <a:r>
              <a:rPr lang="en-US" sz="3200" b="1" i="1" cap="none" dirty="0">
                <a:latin typeface="Times New Roman" panose="02020603050405020304" pitchFamily="18" charset="0"/>
                <a:cs typeface="Times New Roman" panose="02020603050405020304" pitchFamily="18" charset="0"/>
              </a:rPr>
              <a:t>Data-preprocessing</a:t>
            </a:r>
          </a:p>
        </p:txBody>
      </p:sp>
      <p:sp>
        <p:nvSpPr>
          <p:cNvPr id="3" name="Content Placeholder 2">
            <a:extLst>
              <a:ext uri="{FF2B5EF4-FFF2-40B4-BE49-F238E27FC236}">
                <a16:creationId xmlns:a16="http://schemas.microsoft.com/office/drawing/2014/main" id="{CA2DC295-9044-0829-189E-8DE03E4B5387}"/>
              </a:ext>
            </a:extLst>
          </p:cNvPr>
          <p:cNvSpPr>
            <a:spLocks noGrp="1"/>
          </p:cNvSpPr>
          <p:nvPr>
            <p:ph idx="1"/>
          </p:nvPr>
        </p:nvSpPr>
        <p:spPr>
          <a:xfrm>
            <a:off x="0" y="1056640"/>
            <a:ext cx="5659120" cy="5425440"/>
          </a:xfrm>
        </p:spPr>
        <p:txBody>
          <a:bodyPr>
            <a:normAutofit/>
          </a:bodyPr>
          <a:lstStyle/>
          <a:p>
            <a:pPr algn="just">
              <a:lnSpc>
                <a:spcPct val="90000"/>
              </a:lnSpc>
            </a:pPr>
            <a:r>
              <a:rPr lang="en-US" sz="1700" b="1" i="1" dirty="0">
                <a:latin typeface="Times New Roman" panose="02020603050405020304" pitchFamily="18" charset="0"/>
                <a:cs typeface="Times New Roman" panose="02020603050405020304" pitchFamily="18" charset="0"/>
              </a:rPr>
              <a:t>Data Formation</a:t>
            </a:r>
            <a:r>
              <a:rPr lang="en-US" sz="1700" dirty="0">
                <a:latin typeface="Times New Roman" panose="02020603050405020304" pitchFamily="18" charset="0"/>
                <a:cs typeface="Times New Roman" panose="02020603050405020304" pitchFamily="18" charset="0"/>
              </a:rPr>
              <a:t> : Created an Overall training dataset by combining train1, train2, train3, train4, train5, train6  and test set by combining test1, test2, test3, test4.</a:t>
            </a:r>
          </a:p>
          <a:p>
            <a:pPr marL="0" indent="0" algn="just">
              <a:lnSpc>
                <a:spcPct val="90000"/>
              </a:lnSpc>
              <a:buNone/>
            </a:pPr>
            <a:endParaRPr lang="en-US" sz="1700" dirty="0">
              <a:latin typeface="Times New Roman" panose="02020603050405020304" pitchFamily="18" charset="0"/>
              <a:cs typeface="Times New Roman" panose="02020603050405020304" pitchFamily="18" charset="0"/>
            </a:endParaRPr>
          </a:p>
          <a:p>
            <a:pPr algn="just">
              <a:lnSpc>
                <a:spcPct val="90000"/>
              </a:lnSpc>
            </a:pPr>
            <a:r>
              <a:rPr lang="en-US" sz="1700" b="1" i="1" dirty="0">
                <a:latin typeface="Times New Roman" panose="02020603050405020304" pitchFamily="18" charset="0"/>
                <a:cs typeface="Times New Roman" panose="02020603050405020304" pitchFamily="18" charset="0"/>
              </a:rPr>
              <a:t>Data Cleaning </a:t>
            </a:r>
            <a:r>
              <a:rPr lang="en-US" sz="1700" dirty="0">
                <a:latin typeface="Times New Roman" panose="02020603050405020304" pitchFamily="18" charset="0"/>
                <a:cs typeface="Times New Roman" panose="02020603050405020304" pitchFamily="18" charset="0"/>
              </a:rPr>
              <a:t>: Checked for Null and Missing Values.</a:t>
            </a:r>
          </a:p>
          <a:p>
            <a:pPr algn="just">
              <a:lnSpc>
                <a:spcPct val="90000"/>
              </a:lnSpc>
            </a:pPr>
            <a:r>
              <a:rPr lang="en-US" sz="1700" dirty="0">
                <a:latin typeface="Times New Roman" panose="02020603050405020304" pitchFamily="18" charset="0"/>
                <a:cs typeface="Times New Roman" panose="02020603050405020304" pitchFamily="18" charset="0"/>
              </a:rPr>
              <a:t>Create Features space and Target column from the </a:t>
            </a:r>
            <a:r>
              <a:rPr lang="en-US" sz="1700" dirty="0" err="1">
                <a:latin typeface="Times New Roman" panose="02020603050405020304" pitchFamily="18" charset="0"/>
                <a:cs typeface="Times New Roman" panose="02020603050405020304" pitchFamily="18" charset="0"/>
              </a:rPr>
              <a:t>data_train</a:t>
            </a:r>
            <a:r>
              <a:rPr lang="en-US" sz="1700" dirty="0">
                <a:latin typeface="Times New Roman" panose="02020603050405020304" pitchFamily="18" charset="0"/>
                <a:cs typeface="Times New Roman" panose="02020603050405020304" pitchFamily="18" charset="0"/>
              </a:rPr>
              <a:t> and </a:t>
            </a:r>
            <a:r>
              <a:rPr lang="en-US" sz="1700" dirty="0" err="1">
                <a:latin typeface="Times New Roman" panose="02020603050405020304" pitchFamily="18" charset="0"/>
                <a:cs typeface="Times New Roman" panose="02020603050405020304" pitchFamily="18" charset="0"/>
              </a:rPr>
              <a:t>data_test</a:t>
            </a:r>
            <a:r>
              <a:rPr lang="en-US" sz="1700" dirty="0">
                <a:latin typeface="Times New Roman" panose="02020603050405020304" pitchFamily="18" charset="0"/>
                <a:cs typeface="Times New Roman" panose="02020603050405020304" pitchFamily="18" charset="0"/>
              </a:rPr>
              <a:t>.</a:t>
            </a:r>
          </a:p>
          <a:p>
            <a:pPr algn="just">
              <a:lnSpc>
                <a:spcPct val="90000"/>
              </a:lnSpc>
            </a:pPr>
            <a:endParaRPr lang="en-US" sz="1700" dirty="0">
              <a:latin typeface="Times New Roman" panose="02020603050405020304" pitchFamily="18" charset="0"/>
              <a:cs typeface="Times New Roman" panose="02020603050405020304" pitchFamily="18" charset="0"/>
            </a:endParaRPr>
          </a:p>
          <a:p>
            <a:pPr algn="just">
              <a:lnSpc>
                <a:spcPct val="90000"/>
              </a:lnSpc>
            </a:pPr>
            <a:r>
              <a:rPr lang="en-US" sz="1700" b="1" i="1" dirty="0">
                <a:latin typeface="Times New Roman" panose="02020603050405020304" pitchFamily="18" charset="0"/>
                <a:cs typeface="Times New Roman" panose="02020603050405020304" pitchFamily="18" charset="0"/>
              </a:rPr>
              <a:t>Feature Engineering </a:t>
            </a:r>
            <a:r>
              <a:rPr lang="en-US" sz="1700" dirty="0">
                <a:latin typeface="Times New Roman" panose="02020603050405020304" pitchFamily="18" charset="0"/>
                <a:cs typeface="Times New Roman" panose="02020603050405020304" pitchFamily="18" charset="0"/>
              </a:rPr>
              <a:t>: Applied Random Forest Dimensionality Reduction to visualize important features.</a:t>
            </a:r>
          </a:p>
          <a:p>
            <a:pPr algn="just">
              <a:lnSpc>
                <a:spcPct val="90000"/>
              </a:lnSpc>
            </a:pPr>
            <a:r>
              <a:rPr lang="en-US" sz="1700" dirty="0">
                <a:latin typeface="Times New Roman" panose="02020603050405020304" pitchFamily="18" charset="0"/>
                <a:cs typeface="Times New Roman" panose="02020603050405020304" pitchFamily="18" charset="0"/>
              </a:rPr>
              <a:t>Selected top 54 features with Non-Zero Importance.</a:t>
            </a:r>
          </a:p>
          <a:p>
            <a:pPr algn="just">
              <a:lnSpc>
                <a:spcPct val="90000"/>
              </a:lnSpc>
            </a:pPr>
            <a:endParaRPr lang="en-US" sz="1700" dirty="0">
              <a:latin typeface="Times New Roman" panose="02020603050405020304" pitchFamily="18" charset="0"/>
              <a:cs typeface="Times New Roman" panose="02020603050405020304" pitchFamily="18" charset="0"/>
            </a:endParaRPr>
          </a:p>
          <a:p>
            <a:pPr algn="just">
              <a:lnSpc>
                <a:spcPct val="90000"/>
              </a:lnSpc>
            </a:pPr>
            <a:r>
              <a:rPr lang="en-US" sz="1700" b="1" i="1" dirty="0">
                <a:latin typeface="Times New Roman" panose="02020603050405020304" pitchFamily="18" charset="0"/>
                <a:cs typeface="Times New Roman" panose="02020603050405020304" pitchFamily="18" charset="0"/>
              </a:rPr>
              <a:t>Data Standardization</a:t>
            </a:r>
            <a:r>
              <a:rPr lang="en-US" sz="1700" dirty="0">
                <a:latin typeface="Times New Roman" panose="02020603050405020304" pitchFamily="18" charset="0"/>
                <a:cs typeface="Times New Roman" panose="02020603050405020304" pitchFamily="18" charset="0"/>
              </a:rPr>
              <a:t>: Finally, standardize the data using StandardScaler().</a:t>
            </a:r>
          </a:p>
          <a:p>
            <a:pPr>
              <a:lnSpc>
                <a:spcPct val="90000"/>
              </a:lnSpc>
            </a:pPr>
            <a:endParaRPr lang="en-US" sz="17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ED5844D-63E2-FED7-51A8-182FFF49C326}"/>
              </a:ext>
            </a:extLst>
          </p:cNvPr>
          <p:cNvPicPr>
            <a:picLocks noChangeAspect="1"/>
          </p:cNvPicPr>
          <p:nvPr/>
        </p:nvPicPr>
        <p:blipFill>
          <a:blip r:embed="rId3"/>
          <a:stretch>
            <a:fillRect/>
          </a:stretch>
        </p:blipFill>
        <p:spPr>
          <a:xfrm>
            <a:off x="5933441" y="1367656"/>
            <a:ext cx="6051861" cy="1073205"/>
          </a:xfrm>
          <a:prstGeom prst="rect">
            <a:avLst/>
          </a:prstGeom>
        </p:spPr>
      </p:pic>
      <p:pic>
        <p:nvPicPr>
          <p:cNvPr id="8" name="Picture 7">
            <a:extLst>
              <a:ext uri="{FF2B5EF4-FFF2-40B4-BE49-F238E27FC236}">
                <a16:creationId xmlns:a16="http://schemas.microsoft.com/office/drawing/2014/main" id="{9FA162AA-9AF1-AB9B-BE14-8A4C01D273EA}"/>
              </a:ext>
            </a:extLst>
          </p:cNvPr>
          <p:cNvPicPr>
            <a:picLocks noChangeAspect="1"/>
          </p:cNvPicPr>
          <p:nvPr/>
        </p:nvPicPr>
        <p:blipFill>
          <a:blip r:embed="rId4"/>
          <a:stretch>
            <a:fillRect/>
          </a:stretch>
        </p:blipFill>
        <p:spPr>
          <a:xfrm>
            <a:off x="5927091" y="3022549"/>
            <a:ext cx="6051861" cy="1040163"/>
          </a:xfrm>
          <a:prstGeom prst="rect">
            <a:avLst/>
          </a:prstGeom>
        </p:spPr>
      </p:pic>
      <p:pic>
        <p:nvPicPr>
          <p:cNvPr id="7" name="Picture 6">
            <a:extLst>
              <a:ext uri="{FF2B5EF4-FFF2-40B4-BE49-F238E27FC236}">
                <a16:creationId xmlns:a16="http://schemas.microsoft.com/office/drawing/2014/main" id="{95D5281D-2931-D4CF-A588-640F304E212F}"/>
              </a:ext>
            </a:extLst>
          </p:cNvPr>
          <p:cNvPicPr>
            <a:picLocks noChangeAspect="1"/>
          </p:cNvPicPr>
          <p:nvPr/>
        </p:nvPicPr>
        <p:blipFill>
          <a:blip r:embed="rId5"/>
          <a:stretch>
            <a:fillRect/>
          </a:stretch>
        </p:blipFill>
        <p:spPr>
          <a:xfrm>
            <a:off x="5927091" y="4411874"/>
            <a:ext cx="6058211" cy="2070206"/>
          </a:xfrm>
          <a:prstGeom prst="rect">
            <a:avLst/>
          </a:prstGeom>
        </p:spPr>
      </p:pic>
    </p:spTree>
    <p:extLst>
      <p:ext uri="{BB962C8B-B14F-4D97-AF65-F5344CB8AC3E}">
        <p14:creationId xmlns:p14="http://schemas.microsoft.com/office/powerpoint/2010/main" val="303023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603798" y="330535"/>
            <a:ext cx="5492202" cy="1453363"/>
          </a:xfrm>
        </p:spPr>
        <p:txBody>
          <a:bodyPr>
            <a:normAutofit/>
          </a:bodyPr>
          <a:lstStyle/>
          <a:p>
            <a:pPr>
              <a:lnSpc>
                <a:spcPct val="90000"/>
              </a:lnSpc>
            </a:pPr>
            <a:r>
              <a:rPr lang="en-US" sz="2300" b="1" i="1" cap="none" dirty="0">
                <a:effectLst/>
                <a:latin typeface="Times New Roman" panose="02020603050405020304" pitchFamily="18" charset="0"/>
                <a:ea typeface="Calibri" panose="020F0502020204030204" pitchFamily="34" charset="0"/>
              </a:rPr>
              <a:t>Random Forests Dimensionality  Reduction  Algorithm </a:t>
            </a:r>
            <a:endParaRPr lang="en-IN" sz="2300" b="1" i="1" cap="none" dirty="0"/>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357646" y="1864474"/>
            <a:ext cx="5738354" cy="4170566"/>
          </a:xfrm>
        </p:spPr>
        <p:txBody>
          <a:bodyPr>
            <a:normAutofit/>
          </a:bodyPr>
          <a:lstStyle/>
          <a:p>
            <a:pPr marL="457200" lvl="1" indent="-228600" algn="just"/>
            <a:r>
              <a:rPr lang="en-US" dirty="0">
                <a:effectLst/>
                <a:latin typeface="Times New Roman" panose="02020603050405020304" pitchFamily="18" charset="0"/>
                <a:ea typeface="Calibri" panose="020F0502020204030204" pitchFamily="34" charset="0"/>
              </a:rPr>
              <a:t>The goal of feature selection is to find the most effective features that lead to training more accurate models and less computation time.</a:t>
            </a:r>
          </a:p>
          <a:p>
            <a:pPr marL="228600" lvl="1" indent="0" algn="just">
              <a:buNone/>
            </a:pPr>
            <a:endParaRPr lang="en-US" dirty="0">
              <a:effectLst/>
              <a:latin typeface="Times New Roman" panose="02020603050405020304" pitchFamily="18" charset="0"/>
              <a:ea typeface="Calibri" panose="020F0502020204030204" pitchFamily="34" charset="0"/>
            </a:endParaRPr>
          </a:p>
          <a:p>
            <a:pPr marL="457200" lvl="1" indent="-228600" algn="just"/>
            <a:r>
              <a:rPr lang="en-US" dirty="0">
                <a:latin typeface="Times New Roman" panose="02020603050405020304" pitchFamily="18" charset="0"/>
                <a:ea typeface="Calibri" panose="020F0502020204030204" pitchFamily="34" charset="0"/>
              </a:rPr>
              <a:t>Random Forests are u</a:t>
            </a:r>
            <a:r>
              <a:rPr lang="en-US" dirty="0">
                <a:effectLst/>
                <a:latin typeface="Times New Roman" panose="02020603050405020304" pitchFamily="18" charset="0"/>
                <a:ea typeface="Calibri" panose="020F0502020204030204" pitchFamily="34" charset="0"/>
              </a:rPr>
              <a:t>sed for feature selection with its built-in attribute which calculates feature importance scores for each feature based on the ‘</a:t>
            </a:r>
            <a:r>
              <a:rPr lang="en-US" dirty="0" err="1">
                <a:effectLst/>
                <a:latin typeface="Times New Roman" panose="02020603050405020304" pitchFamily="18" charset="0"/>
                <a:ea typeface="Calibri" panose="020F0502020204030204" pitchFamily="34" charset="0"/>
              </a:rPr>
              <a:t>gini</a:t>
            </a:r>
            <a:r>
              <a:rPr lang="en-US" dirty="0">
                <a:effectLst/>
                <a:latin typeface="Times New Roman" panose="02020603050405020304" pitchFamily="18" charset="0"/>
                <a:ea typeface="Calibri" panose="020F0502020204030204" pitchFamily="34" charset="0"/>
              </a:rPr>
              <a:t>’ criterion (a measure of the quality of a split of internal nodes) while training the model. </a:t>
            </a:r>
          </a:p>
          <a:p>
            <a:pPr marL="457200" lvl="1" indent="-228600" algn="just"/>
            <a:endParaRPr lang="en-US" dirty="0">
              <a:latin typeface="Times New Roman" panose="02020603050405020304" pitchFamily="18" charset="0"/>
              <a:ea typeface="Calibri" panose="020F0502020204030204" pitchFamily="34" charset="0"/>
            </a:endParaRPr>
          </a:p>
          <a:p>
            <a:pPr marL="457200" lvl="1" indent="-228600" algn="just"/>
            <a:r>
              <a:rPr lang="en-US" dirty="0">
                <a:latin typeface="Times New Roman" panose="02020603050405020304" pitchFamily="18" charset="0"/>
                <a:ea typeface="Calibri" panose="020F0502020204030204" pitchFamily="34" charset="0"/>
              </a:rPr>
              <a:t>The figure shows the correlation of the </a:t>
            </a:r>
            <a:r>
              <a:rPr lang="en-US" dirty="0" err="1">
                <a:latin typeface="Times New Roman" panose="02020603050405020304" pitchFamily="18" charset="0"/>
                <a:ea typeface="Calibri" panose="020F0502020204030204" pitchFamily="34" charset="0"/>
              </a:rPr>
              <a:t>dataframe</a:t>
            </a:r>
            <a:r>
              <a:rPr lang="en-US" dirty="0">
                <a:latin typeface="Times New Roman" panose="02020603050405020304" pitchFamily="18" charset="0"/>
                <a:ea typeface="Calibri" panose="020F0502020204030204" pitchFamily="34" charset="0"/>
              </a:rPr>
              <a:t> after Random forest is applied on the dataset.</a:t>
            </a:r>
            <a:endParaRPr lang="en-US" dirty="0">
              <a:effectLst/>
              <a:latin typeface="Times New Roman" panose="02020603050405020304" pitchFamily="18" charset="0"/>
              <a:ea typeface="Calibri" panose="020F0502020204030204" pitchFamily="34" charset="0"/>
            </a:endParaRPr>
          </a:p>
          <a:p>
            <a:pPr marL="457200" lvl="1" indent="-228600" algn="just"/>
            <a:endParaRPr lang="en-US" dirty="0">
              <a:effectLst/>
              <a:latin typeface="Times New Roman" panose="02020603050405020304" pitchFamily="18" charset="0"/>
              <a:ea typeface="Calibri" panose="020F0502020204030204" pitchFamily="34" charset="0"/>
            </a:endParaRPr>
          </a:p>
          <a:p>
            <a:pPr marL="457200" lvl="1" indent="-228600"/>
            <a:endParaRPr lang="en-US" dirty="0">
              <a:effectLst/>
              <a:latin typeface="Times New Roman" panose="02020603050405020304" pitchFamily="18" charset="0"/>
              <a:ea typeface="Calibri" panose="020F0502020204030204" pitchFamily="34" charset="0"/>
            </a:endParaRPr>
          </a:p>
          <a:p>
            <a:pPr marL="457200" lvl="1" indent="-228600"/>
            <a:endParaRPr lang="en-US" dirty="0"/>
          </a:p>
        </p:txBody>
      </p:sp>
      <p:pic>
        <p:nvPicPr>
          <p:cNvPr id="4" name="Picture 3" descr="Chart&#10;&#10;Description automatically generated with medium confidence">
            <a:extLst>
              <a:ext uri="{FF2B5EF4-FFF2-40B4-BE49-F238E27FC236}">
                <a16:creationId xmlns:a16="http://schemas.microsoft.com/office/drawing/2014/main" id="{313F6DAE-7FC5-B4B6-A313-F203339A6EC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5504"/>
          <a:stretch/>
        </p:blipFill>
        <p:spPr>
          <a:xfrm>
            <a:off x="6400798" y="247773"/>
            <a:ext cx="5006835" cy="354710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05078D3D-1084-0092-86A0-176390B6DFF8}"/>
              </a:ext>
            </a:extLst>
          </p:cNvPr>
          <p:cNvPicPr>
            <a:picLocks noChangeAspect="1"/>
          </p:cNvPicPr>
          <p:nvPr/>
        </p:nvPicPr>
        <p:blipFill>
          <a:blip r:embed="rId4"/>
          <a:stretch>
            <a:fillRect/>
          </a:stretch>
        </p:blipFill>
        <p:spPr>
          <a:xfrm>
            <a:off x="6394887" y="3933754"/>
            <a:ext cx="5678947" cy="2836198"/>
          </a:xfrm>
          <a:prstGeom prst="rect">
            <a:avLst/>
          </a:prstGeom>
        </p:spPr>
      </p:pic>
      <p:pic>
        <p:nvPicPr>
          <p:cNvPr id="7" name="Picture 6">
            <a:extLst>
              <a:ext uri="{FF2B5EF4-FFF2-40B4-BE49-F238E27FC236}">
                <a16:creationId xmlns:a16="http://schemas.microsoft.com/office/drawing/2014/main" id="{C6EEB7AC-29E9-4C8B-6C40-1D20CE479059}"/>
              </a:ext>
            </a:extLst>
          </p:cNvPr>
          <p:cNvPicPr>
            <a:picLocks noChangeAspect="1"/>
          </p:cNvPicPr>
          <p:nvPr/>
        </p:nvPicPr>
        <p:blipFill>
          <a:blip r:embed="rId5"/>
          <a:stretch>
            <a:fillRect/>
          </a:stretch>
        </p:blipFill>
        <p:spPr>
          <a:xfrm>
            <a:off x="982258" y="5237453"/>
            <a:ext cx="4265100" cy="1290011"/>
          </a:xfrm>
          <a:prstGeom prst="rect">
            <a:avLst/>
          </a:prstGeom>
        </p:spPr>
      </p:pic>
    </p:spTree>
    <p:extLst>
      <p:ext uri="{BB962C8B-B14F-4D97-AF65-F5344CB8AC3E}">
        <p14:creationId xmlns:p14="http://schemas.microsoft.com/office/powerpoint/2010/main" val="230404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B9A80-D45B-764D-01F4-AE3765F5E610}"/>
              </a:ext>
            </a:extLst>
          </p:cNvPr>
          <p:cNvSpPr>
            <a:spLocks noGrp="1"/>
          </p:cNvSpPr>
          <p:nvPr>
            <p:ph type="title"/>
          </p:nvPr>
        </p:nvSpPr>
        <p:spPr>
          <a:xfrm>
            <a:off x="-1" y="111761"/>
            <a:ext cx="7709294" cy="965200"/>
          </a:xfrm>
        </p:spPr>
        <p:txBody>
          <a:bodyPr>
            <a:normAutofit fontScale="90000"/>
          </a:bodyPr>
          <a:lstStyle/>
          <a:p>
            <a:r>
              <a:rPr lang="en-US" dirty="0">
                <a:effectLst/>
                <a:latin typeface="Times New Roman" panose="02020603050405020304" pitchFamily="18" charset="0"/>
                <a:ea typeface="Times New Roman" panose="02020603050405020304" pitchFamily="18" charset="0"/>
              </a:rPr>
              <a:t>anomaly detection algorithms </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019C90-D305-6A09-1094-5B3A1F37F3AF}"/>
              </a:ext>
            </a:extLst>
          </p:cNvPr>
          <p:cNvSpPr>
            <a:spLocks noGrp="1"/>
          </p:cNvSpPr>
          <p:nvPr>
            <p:ph idx="1"/>
          </p:nvPr>
        </p:nvSpPr>
        <p:spPr>
          <a:xfrm>
            <a:off x="103464" y="701040"/>
            <a:ext cx="6063655" cy="2901771"/>
          </a:xfrm>
        </p:spPr>
        <p:txBody>
          <a:bodyPr>
            <a:normAutofit/>
          </a:bodyPr>
          <a:lstStyle/>
          <a:p>
            <a:pPr algn="just"/>
            <a:r>
              <a:rPr lang="en-US" dirty="0">
                <a:latin typeface="Times New Roman" panose="02020603050405020304" pitchFamily="18" charset="0"/>
                <a:cs typeface="Times New Roman" panose="02020603050405020304" pitchFamily="18" charset="0"/>
              </a:rPr>
              <a:t>Any data point/observation that deviates significantly from the other observations is called an Anomaly/Outlier. </a:t>
            </a:r>
          </a:p>
          <a:p>
            <a:pPr algn="just"/>
            <a:r>
              <a:rPr lang="en-US" dirty="0">
                <a:latin typeface="Times New Roman" panose="02020603050405020304" pitchFamily="18" charset="0"/>
                <a:cs typeface="Times New Roman" panose="02020603050405020304" pitchFamily="18" charset="0"/>
              </a:rPr>
              <a:t>Anomaly detection is important and finds its application in various domains like detection of fraudulent bank transactions, network intrusion detection, sudden rise/drop in sales, change in customer behavior, etc</a:t>
            </a:r>
            <a:r>
              <a:rPr lang="en-US" dirty="0"/>
              <a:t>.</a:t>
            </a:r>
          </a:p>
          <a:p>
            <a:pPr algn="just"/>
            <a:endParaRPr lang="en-US" dirty="0"/>
          </a:p>
        </p:txBody>
      </p:sp>
      <p:pic>
        <p:nvPicPr>
          <p:cNvPr id="5" name="Picture 4">
            <a:extLst>
              <a:ext uri="{FF2B5EF4-FFF2-40B4-BE49-F238E27FC236}">
                <a16:creationId xmlns:a16="http://schemas.microsoft.com/office/drawing/2014/main" id="{62A9D6DB-6F4B-2127-0673-E169BD2DDDD2}"/>
              </a:ext>
            </a:extLst>
          </p:cNvPr>
          <p:cNvPicPr>
            <a:picLocks noChangeAspect="1"/>
          </p:cNvPicPr>
          <p:nvPr/>
        </p:nvPicPr>
        <p:blipFill>
          <a:blip r:embed="rId3"/>
          <a:stretch>
            <a:fillRect/>
          </a:stretch>
        </p:blipFill>
        <p:spPr>
          <a:xfrm>
            <a:off x="956806" y="3429000"/>
            <a:ext cx="7709296" cy="3060857"/>
          </a:xfrm>
          <a:prstGeom prst="rect">
            <a:avLst/>
          </a:prstGeom>
        </p:spPr>
      </p:pic>
      <p:sp>
        <p:nvSpPr>
          <p:cNvPr id="6" name="Content Placeholder 2">
            <a:extLst>
              <a:ext uri="{FF2B5EF4-FFF2-40B4-BE49-F238E27FC236}">
                <a16:creationId xmlns:a16="http://schemas.microsoft.com/office/drawing/2014/main" id="{CC3B5565-6ECD-E8F8-8119-6FD2DB284CC2}"/>
              </a:ext>
            </a:extLst>
          </p:cNvPr>
          <p:cNvSpPr txBox="1">
            <a:spLocks/>
          </p:cNvSpPr>
          <p:nvPr/>
        </p:nvSpPr>
        <p:spPr>
          <a:xfrm>
            <a:off x="6824619" y="994589"/>
            <a:ext cx="5084481" cy="2525850"/>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342900" indent="-342900">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Some of the algorithms implemented in this project are as follows - </a:t>
            </a:r>
          </a:p>
          <a:p>
            <a:pPr marL="800100" lvl="1" indent="-342900">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One class SVM</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Isolation Forest</a:t>
            </a:r>
            <a:endParaRPr lang="en-US" dirty="0">
              <a:latin typeface="Calibri" panose="020F0502020204030204" pitchFamily="34" charset="0"/>
              <a:ea typeface="Calibri" panose="020F0502020204030204" pitchFamily="34" charset="0"/>
              <a:cs typeface="Arial" panose="020B0604020202020204" pitchFamily="34" charset="0"/>
            </a:endParaRPr>
          </a:p>
          <a:p>
            <a:pPr marL="800100" lvl="1" indent="-342900" algn="just">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Times New Roman" panose="02020603050405020304" pitchFamily="18" charset="0"/>
                <a:cs typeface="Arial" panose="020B0604020202020204" pitchFamily="34" charset="0"/>
              </a:rPr>
              <a:t>Autoencoder </a:t>
            </a:r>
          </a:p>
          <a:p>
            <a:pPr marL="800100" lvl="1" indent="-342900">
              <a:spcAft>
                <a:spcPts val="800"/>
              </a:spcAft>
              <a:buSzPts val="1000"/>
              <a:buFont typeface="Symbol" panose="05050102010706020507" pitchFamily="18" charset="2"/>
              <a:buChar char=""/>
              <a:tabLst>
                <a:tab pos="457200" algn="l"/>
              </a:tabLst>
            </a:pPr>
            <a:r>
              <a:rPr lang="en-US" dirty="0">
                <a:latin typeface="Times New Roman" panose="02020603050405020304" pitchFamily="18" charset="0"/>
                <a:ea typeface="Calibri" panose="020F0502020204030204" pitchFamily="34" charset="0"/>
                <a:cs typeface="Arial" panose="020B0604020202020204" pitchFamily="34" charset="0"/>
              </a:rPr>
              <a:t>MLP </a:t>
            </a:r>
            <a:endParaRPr lang="en-US" dirty="0">
              <a:latin typeface="Calibri" panose="020F0502020204030204" pitchFamily="34" charset="0"/>
              <a:ea typeface="Calibri" panose="020F0502020204030204" pitchFamily="34" charset="0"/>
              <a:cs typeface="Arial" panose="020B0604020202020204" pitchFamily="34" charset="0"/>
            </a:endParaRPr>
          </a:p>
          <a:p>
            <a:pPr algn="just"/>
            <a:endParaRPr lang="en-US" dirty="0"/>
          </a:p>
        </p:txBody>
      </p:sp>
    </p:spTree>
    <p:extLst>
      <p:ext uri="{BB962C8B-B14F-4D97-AF65-F5344CB8AC3E}">
        <p14:creationId xmlns:p14="http://schemas.microsoft.com/office/powerpoint/2010/main" val="3571029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AE02-A578-41D3-8966-485229016A21}"/>
              </a:ext>
            </a:extLst>
          </p:cNvPr>
          <p:cNvSpPr>
            <a:spLocks noGrp="1"/>
          </p:cNvSpPr>
          <p:nvPr>
            <p:ph type="title"/>
          </p:nvPr>
        </p:nvSpPr>
        <p:spPr>
          <a:xfrm>
            <a:off x="116842" y="81281"/>
            <a:ext cx="5745478" cy="1097280"/>
          </a:xfrm>
        </p:spPr>
        <p:txBody>
          <a:bodyPr>
            <a:normAutofit/>
          </a:bodyPr>
          <a:lstStyle/>
          <a:p>
            <a:r>
              <a:rPr lang="en-US" b="1" i="1" cap="none" dirty="0">
                <a:latin typeface="Times New Roman" panose="02020603050405020304" pitchFamily="18" charset="0"/>
                <a:cs typeface="Times New Roman" panose="02020603050405020304" pitchFamily="18" charset="0"/>
              </a:rPr>
              <a:t>One Class SVM Model</a:t>
            </a:r>
            <a:endParaRPr lang="en-IN" b="1" i="1"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6FB75-35A1-4067-83E7-56CA06DE15F7}"/>
              </a:ext>
            </a:extLst>
          </p:cNvPr>
          <p:cNvSpPr>
            <a:spLocks noGrp="1"/>
          </p:cNvSpPr>
          <p:nvPr>
            <p:ph idx="1"/>
          </p:nvPr>
        </p:nvSpPr>
        <p:spPr>
          <a:xfrm>
            <a:off x="116842" y="1005839"/>
            <a:ext cx="6282266" cy="2907455"/>
          </a:xfrm>
        </p:spPr>
        <p:txBody>
          <a:bodyPr>
            <a:normAutofit/>
          </a:bodyPr>
          <a:lstStyle/>
          <a:p>
            <a:r>
              <a:rPr lang="en-US" dirty="0">
                <a:latin typeface="Times New Roman" panose="02020603050405020304" pitchFamily="18" charset="0"/>
                <a:cs typeface="Times New Roman" panose="02020603050405020304" pitchFamily="18" charset="0"/>
              </a:rPr>
              <a:t>It is an unsupervised algorithm that learns a decision function for novelty detection: classifying new data as similar or different to the training set</a:t>
            </a:r>
          </a:p>
          <a:p>
            <a:r>
              <a:rPr lang="en-US" dirty="0">
                <a:latin typeface="Times New Roman" panose="02020603050405020304" pitchFamily="18" charset="0"/>
                <a:cs typeface="Times New Roman" panose="02020603050405020304" pitchFamily="18" charset="0"/>
              </a:rPr>
              <a:t>The Support Vector Method For Novelty Detection separates all the data points from the origin (in feature space F) and maximizes the distance from this hyperplane to the origin</a:t>
            </a:r>
          </a:p>
          <a:p>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7EE295-EBD7-2A0C-DC3D-D7835851DC69}"/>
              </a:ext>
            </a:extLst>
          </p:cNvPr>
          <p:cNvPicPr>
            <a:picLocks noChangeAspect="1"/>
          </p:cNvPicPr>
          <p:nvPr/>
        </p:nvPicPr>
        <p:blipFill>
          <a:blip r:embed="rId3"/>
          <a:stretch>
            <a:fillRect/>
          </a:stretch>
        </p:blipFill>
        <p:spPr>
          <a:xfrm>
            <a:off x="514357" y="3342641"/>
            <a:ext cx="6702038" cy="191008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2">
            <a:extLst>
              <a:ext uri="{FF2B5EF4-FFF2-40B4-BE49-F238E27FC236}">
                <a16:creationId xmlns:a16="http://schemas.microsoft.com/office/drawing/2014/main" id="{3B461418-B15F-11E8-C869-BED86F28FB17}"/>
              </a:ext>
            </a:extLst>
          </p:cNvPr>
          <p:cNvSpPr txBox="1">
            <a:spLocks/>
          </p:cNvSpPr>
          <p:nvPr/>
        </p:nvSpPr>
        <p:spPr>
          <a:xfrm>
            <a:off x="6399108" y="734905"/>
            <a:ext cx="5884336" cy="2145455"/>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latin typeface="Times New Roman" panose="02020603050405020304" pitchFamily="18" charset="0"/>
                <a:cs typeface="Times New Roman" panose="02020603050405020304" pitchFamily="18" charset="0"/>
              </a:rPr>
              <a:t>Used for </a:t>
            </a:r>
            <a:r>
              <a:rPr lang="en-US" dirty="0">
                <a:latin typeface="Times New Roman" panose="02020603050405020304" pitchFamily="18" charset="0"/>
                <a:ea typeface="Calibri" panose="020F0502020204030204" pitchFamily="34" charset="0"/>
                <a:cs typeface="Times New Roman" panose="02020603050405020304" pitchFamily="18" charset="0"/>
              </a:rPr>
              <a:t>classifying new data as similar/inlier or different/outlier to the training set</a:t>
            </a:r>
          </a:p>
          <a:p>
            <a:endParaRPr lang="en-US" dirty="0">
              <a:latin typeface="Times New Roman" panose="02020603050405020304" pitchFamily="18" charset="0"/>
              <a:cs typeface="Times New Roman" panose="02020603050405020304" pitchFamily="18" charset="0"/>
            </a:endParaRPr>
          </a:p>
        </p:txBody>
      </p:sp>
      <p:pic>
        <p:nvPicPr>
          <p:cNvPr id="4" name="Picture 3" descr="Chart, diagram&#10;&#10;Description automatically generated">
            <a:extLst>
              <a:ext uri="{FF2B5EF4-FFF2-40B4-BE49-F238E27FC236}">
                <a16:creationId xmlns:a16="http://schemas.microsoft.com/office/drawing/2014/main" id="{DF21E1CA-CF65-C03E-CD15-8D43629395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7634" y="2345267"/>
            <a:ext cx="4864366" cy="2907454"/>
          </a:xfrm>
          <a:prstGeom prst="rect">
            <a:avLst/>
          </a:prstGeom>
        </p:spPr>
      </p:pic>
    </p:spTree>
    <p:extLst>
      <p:ext uri="{BB962C8B-B14F-4D97-AF65-F5344CB8AC3E}">
        <p14:creationId xmlns:p14="http://schemas.microsoft.com/office/powerpoint/2010/main" val="360983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2486</TotalTime>
  <Words>1387</Words>
  <Application>Microsoft Office PowerPoint</Application>
  <PresentationFormat>Widescreen</PresentationFormat>
  <Paragraphs>88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Chalkduster</vt:lpstr>
      <vt:lpstr>Symbol</vt:lpstr>
      <vt:lpstr>Times New Roman</vt:lpstr>
      <vt:lpstr>Wingdings</vt:lpstr>
      <vt:lpstr>Celestial</vt:lpstr>
      <vt:lpstr>PowerPoint Presentation</vt:lpstr>
      <vt:lpstr>Problem statement</vt:lpstr>
      <vt:lpstr>About the dataset</vt:lpstr>
      <vt:lpstr>Dataset</vt:lpstr>
      <vt:lpstr>Exploratory Data Analysis</vt:lpstr>
      <vt:lpstr>Data-preprocessing</vt:lpstr>
      <vt:lpstr>Random Forests Dimensionality  Reduction  Algorithm </vt:lpstr>
      <vt:lpstr>anomaly detection algorithms </vt:lpstr>
      <vt:lpstr>One Class SVM Model</vt:lpstr>
      <vt:lpstr>Isolation Forest Implementation</vt:lpstr>
      <vt:lpstr>MLP Classifier Implementation</vt:lpstr>
      <vt:lpstr>Autoencoder to Detect Anomalies</vt:lpstr>
      <vt:lpstr>One Class SVM Results</vt:lpstr>
      <vt:lpstr>Autoencoder Results</vt:lpstr>
      <vt:lpstr>Isolation Forest Results</vt:lpstr>
      <vt:lpstr>MLP Classifier Results</vt:lpstr>
      <vt:lpstr>FINAL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513 Knowledge Discovery and Data Mining</dc:title>
  <dc:creator>Neil Kadam</dc:creator>
  <cp:lastModifiedBy>Rautray, Saswata</cp:lastModifiedBy>
  <cp:revision>20</cp:revision>
  <dcterms:created xsi:type="dcterms:W3CDTF">2022-04-23T17:26:16Z</dcterms:created>
  <dcterms:modified xsi:type="dcterms:W3CDTF">2023-05-07T04:36:31Z</dcterms:modified>
</cp:coreProperties>
</file>