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146847036" r:id="rId5"/>
    <p:sldId id="2146847037" r:id="rId6"/>
    <p:sldId id="2146847038" r:id="rId7"/>
    <p:sldId id="2146847039" r:id="rId8"/>
    <p:sldId id="2146847041" r:id="rId9"/>
    <p:sldId id="2146847040" r:id="rId10"/>
    <p:sldId id="2146847042" r:id="rId11"/>
    <p:sldId id="2146847043" r:id="rId12"/>
    <p:sldId id="2146847049" r:id="rId13"/>
    <p:sldId id="2146847045" r:id="rId14"/>
    <p:sldId id="2146847046" r:id="rId15"/>
    <p:sldId id="2146847047" r:id="rId16"/>
    <p:sldId id="214684704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9A6807-1A26-4F05-B0CA-6B21720EF0A1}" v="1" dt="2023-08-25T09:11:03.9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9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khale, Rupali A." userId="76bdb9a4-0f5c-4cf8-9090-970237f1e55e" providerId="ADAL" clId="{2C77CC3C-543A-44A1-89A1-A6210EF9B6AC}"/>
    <pc:docChg chg="modSld">
      <pc:chgData name="Gokhale, Rupali A." userId="76bdb9a4-0f5c-4cf8-9090-970237f1e55e" providerId="ADAL" clId="{2C77CC3C-543A-44A1-89A1-A6210EF9B6AC}" dt="2021-05-18T13:38:55.499" v="0" actId="1076"/>
      <pc:docMkLst>
        <pc:docMk/>
      </pc:docMkLst>
      <pc:sldChg chg="modSp mod">
        <pc:chgData name="Gokhale, Rupali A." userId="76bdb9a4-0f5c-4cf8-9090-970237f1e55e" providerId="ADAL" clId="{2C77CC3C-543A-44A1-89A1-A6210EF9B6AC}" dt="2021-05-18T13:38:55.499" v="0" actId="1076"/>
        <pc:sldMkLst>
          <pc:docMk/>
          <pc:sldMk cId="760526088" sldId="2146847036"/>
        </pc:sldMkLst>
        <pc:graphicFrameChg chg="mod">
          <ac:chgData name="Gokhale, Rupali A." userId="76bdb9a4-0f5c-4cf8-9090-970237f1e55e" providerId="ADAL" clId="{2C77CC3C-543A-44A1-89A1-A6210EF9B6AC}" dt="2021-05-18T13:38:55.499" v="0" actId="1076"/>
          <ac:graphicFrameMkLst>
            <pc:docMk/>
            <pc:sldMk cId="760526088" sldId="2146847036"/>
            <ac:graphicFrameMk id="3" creationId="{2173FA10-497A-4846-88BC-3F2A26EB9EFB}"/>
          </ac:graphicFrameMkLst>
        </pc:graphicFrameChg>
      </pc:sldChg>
    </pc:docChg>
  </pc:docChgLst>
  <pc:docChgLst>
    <pc:chgData name="Gokhale, Rupali A." userId="76bdb9a4-0f5c-4cf8-9090-970237f1e55e" providerId="ADAL" clId="{73AAF9A4-1214-4A9A-8D34-93E6A7092071}"/>
    <pc:docChg chg="modSld">
      <pc:chgData name="Gokhale, Rupali A." userId="76bdb9a4-0f5c-4cf8-9090-970237f1e55e" providerId="ADAL" clId="{73AAF9A4-1214-4A9A-8D34-93E6A7092071}" dt="2023-03-06T13:43:32.674" v="0" actId="1076"/>
      <pc:docMkLst>
        <pc:docMk/>
      </pc:docMkLst>
      <pc:sldChg chg="modSp mod">
        <pc:chgData name="Gokhale, Rupali A." userId="76bdb9a4-0f5c-4cf8-9090-970237f1e55e" providerId="ADAL" clId="{73AAF9A4-1214-4A9A-8D34-93E6A7092071}" dt="2023-03-06T13:43:32.674" v="0" actId="1076"/>
        <pc:sldMkLst>
          <pc:docMk/>
          <pc:sldMk cId="760526088" sldId="2146847036"/>
        </pc:sldMkLst>
        <pc:graphicFrameChg chg="mod">
          <ac:chgData name="Gokhale, Rupali A." userId="76bdb9a4-0f5c-4cf8-9090-970237f1e55e" providerId="ADAL" clId="{73AAF9A4-1214-4A9A-8D34-93E6A7092071}" dt="2023-03-06T13:43:32.674" v="0" actId="1076"/>
          <ac:graphicFrameMkLst>
            <pc:docMk/>
            <pc:sldMk cId="760526088" sldId="2146847036"/>
            <ac:graphicFrameMk id="3" creationId="{2173FA10-497A-4846-88BC-3F2A26EB9EFB}"/>
          </ac:graphicFrameMkLst>
        </pc:graphicFrameChg>
      </pc:sldChg>
    </pc:docChg>
  </pc:docChgLst>
  <pc:docChgLst>
    <pc:chgData name="Arun Ulman, Gargi" userId="d489066b-e18e-486c-9ed5-5315060d649a" providerId="ADAL" clId="{1FE222D1-8AAB-4B4A-81DE-DA9EA21774B2}"/>
    <pc:docChg chg="undo custSel addSld modSld">
      <pc:chgData name="Arun Ulman, Gargi" userId="d489066b-e18e-486c-9ed5-5315060d649a" providerId="ADAL" clId="{1FE222D1-8AAB-4B4A-81DE-DA9EA21774B2}" dt="2023-08-23T16:32:25.853" v="1080" actId="2165"/>
      <pc:docMkLst>
        <pc:docMk/>
      </pc:docMkLst>
      <pc:sldChg chg="addSp delSp modSp new mod">
        <pc:chgData name="Arun Ulman, Gargi" userId="d489066b-e18e-486c-9ed5-5315060d649a" providerId="ADAL" clId="{1FE222D1-8AAB-4B4A-81DE-DA9EA21774B2}" dt="2023-08-23T15:53:39.936" v="567" actId="20577"/>
        <pc:sldMkLst>
          <pc:docMk/>
          <pc:sldMk cId="1073158720" sldId="2146847037"/>
        </pc:sldMkLst>
        <pc:spChg chg="del mod">
          <ac:chgData name="Arun Ulman, Gargi" userId="d489066b-e18e-486c-9ed5-5315060d649a" providerId="ADAL" clId="{1FE222D1-8AAB-4B4A-81DE-DA9EA21774B2}" dt="2023-08-23T11:50:53.877" v="15" actId="3680"/>
          <ac:spMkLst>
            <pc:docMk/>
            <pc:sldMk cId="1073158720" sldId="2146847037"/>
            <ac:spMk id="2" creationId="{C01097DD-51C1-57D4-55E7-66D99D43A250}"/>
          </ac:spMkLst>
        </pc:spChg>
        <pc:spChg chg="mod">
          <ac:chgData name="Arun Ulman, Gargi" userId="d489066b-e18e-486c-9ed5-5315060d649a" providerId="ADAL" clId="{1FE222D1-8AAB-4B4A-81DE-DA9EA21774B2}" dt="2023-08-23T15:21:47.805" v="339" actId="20577"/>
          <ac:spMkLst>
            <pc:docMk/>
            <pc:sldMk cId="1073158720" sldId="2146847037"/>
            <ac:spMk id="3" creationId="{F471EC94-3B06-254B-150D-6304FF329875}"/>
          </ac:spMkLst>
        </pc:spChg>
        <pc:graphicFrameChg chg="add mod ord modGraphic">
          <ac:chgData name="Arun Ulman, Gargi" userId="d489066b-e18e-486c-9ed5-5315060d649a" providerId="ADAL" clId="{1FE222D1-8AAB-4B4A-81DE-DA9EA21774B2}" dt="2023-08-23T15:53:39.936" v="567" actId="20577"/>
          <ac:graphicFrameMkLst>
            <pc:docMk/>
            <pc:sldMk cId="1073158720" sldId="2146847037"/>
            <ac:graphicFrameMk id="5" creationId="{FC207A31-9BB0-438C-583E-B924B698D99C}"/>
          </ac:graphicFrameMkLst>
        </pc:graphicFrameChg>
      </pc:sldChg>
      <pc:sldChg chg="modSp add mod">
        <pc:chgData name="Arun Ulman, Gargi" userId="d489066b-e18e-486c-9ed5-5315060d649a" providerId="ADAL" clId="{1FE222D1-8AAB-4B4A-81DE-DA9EA21774B2}" dt="2023-08-23T15:55:12.736" v="602" actId="2165"/>
        <pc:sldMkLst>
          <pc:docMk/>
          <pc:sldMk cId="3441184781" sldId="2146847038"/>
        </pc:sldMkLst>
        <pc:graphicFrameChg chg="mod modGraphic">
          <ac:chgData name="Arun Ulman, Gargi" userId="d489066b-e18e-486c-9ed5-5315060d649a" providerId="ADAL" clId="{1FE222D1-8AAB-4B4A-81DE-DA9EA21774B2}" dt="2023-08-23T15:55:12.736" v="602" actId="2165"/>
          <ac:graphicFrameMkLst>
            <pc:docMk/>
            <pc:sldMk cId="3441184781" sldId="2146847038"/>
            <ac:graphicFrameMk id="5" creationId="{FC207A31-9BB0-438C-583E-B924B698D99C}"/>
          </ac:graphicFrameMkLst>
        </pc:graphicFrameChg>
      </pc:sldChg>
      <pc:sldChg chg="modSp add mod">
        <pc:chgData name="Arun Ulman, Gargi" userId="d489066b-e18e-486c-9ed5-5315060d649a" providerId="ADAL" clId="{1FE222D1-8AAB-4B4A-81DE-DA9EA21774B2}" dt="2023-08-23T16:21:50.344" v="861" actId="2161"/>
        <pc:sldMkLst>
          <pc:docMk/>
          <pc:sldMk cId="2116419423" sldId="2146847039"/>
        </pc:sldMkLst>
        <pc:spChg chg="mod">
          <ac:chgData name="Arun Ulman, Gargi" userId="d489066b-e18e-486c-9ed5-5315060d649a" providerId="ADAL" clId="{1FE222D1-8AAB-4B4A-81DE-DA9EA21774B2}" dt="2023-08-23T15:55:33.216" v="616" actId="20577"/>
          <ac:spMkLst>
            <pc:docMk/>
            <pc:sldMk cId="2116419423" sldId="2146847039"/>
            <ac:spMk id="3" creationId="{F471EC94-3B06-254B-150D-6304FF329875}"/>
          </ac:spMkLst>
        </pc:spChg>
        <pc:graphicFrameChg chg="mod modGraphic">
          <ac:chgData name="Arun Ulman, Gargi" userId="d489066b-e18e-486c-9ed5-5315060d649a" providerId="ADAL" clId="{1FE222D1-8AAB-4B4A-81DE-DA9EA21774B2}" dt="2023-08-23T16:21:50.344" v="861" actId="2161"/>
          <ac:graphicFrameMkLst>
            <pc:docMk/>
            <pc:sldMk cId="2116419423" sldId="2146847039"/>
            <ac:graphicFrameMk id="5" creationId="{FC207A31-9BB0-438C-583E-B924B698D99C}"/>
          </ac:graphicFrameMkLst>
        </pc:graphicFrameChg>
      </pc:sldChg>
      <pc:sldChg chg="addSp delSp modSp new mod">
        <pc:chgData name="Arun Ulman, Gargi" userId="d489066b-e18e-486c-9ed5-5315060d649a" providerId="ADAL" clId="{1FE222D1-8AAB-4B4A-81DE-DA9EA21774B2}" dt="2023-08-23T16:14:26.604" v="741" actId="20577"/>
        <pc:sldMkLst>
          <pc:docMk/>
          <pc:sldMk cId="513303404" sldId="2146847040"/>
        </pc:sldMkLst>
        <pc:spChg chg="del mod">
          <ac:chgData name="Arun Ulman, Gargi" userId="d489066b-e18e-486c-9ed5-5315060d649a" providerId="ADAL" clId="{1FE222D1-8AAB-4B4A-81DE-DA9EA21774B2}" dt="2023-08-23T16:00:24.245" v="691" actId="478"/>
          <ac:spMkLst>
            <pc:docMk/>
            <pc:sldMk cId="513303404" sldId="2146847040"/>
            <ac:spMk id="2" creationId="{1A381DD7-D14F-B7E8-E13B-A146F172B3BB}"/>
          </ac:spMkLst>
        </pc:spChg>
        <pc:spChg chg="mod">
          <ac:chgData name="Arun Ulman, Gargi" userId="d489066b-e18e-486c-9ed5-5315060d649a" providerId="ADAL" clId="{1FE222D1-8AAB-4B4A-81DE-DA9EA21774B2}" dt="2023-08-23T16:00:32.762" v="715" actId="20577"/>
          <ac:spMkLst>
            <pc:docMk/>
            <pc:sldMk cId="513303404" sldId="2146847040"/>
            <ac:spMk id="3" creationId="{4596A8AF-379C-E5A8-4DC7-ED57684E8ECA}"/>
          </ac:spMkLst>
        </pc:spChg>
        <pc:graphicFrameChg chg="add mod modGraphic">
          <ac:chgData name="Arun Ulman, Gargi" userId="d489066b-e18e-486c-9ed5-5315060d649a" providerId="ADAL" clId="{1FE222D1-8AAB-4B4A-81DE-DA9EA21774B2}" dt="2023-08-23T16:14:26.604" v="741" actId="20577"/>
          <ac:graphicFrameMkLst>
            <pc:docMk/>
            <pc:sldMk cId="513303404" sldId="2146847040"/>
            <ac:graphicFrameMk id="5" creationId="{C1CA28AD-9180-6622-1549-B7BCEDB870A3}"/>
          </ac:graphicFrameMkLst>
        </pc:graphicFrameChg>
        <pc:graphicFrameChg chg="add del mod">
          <ac:chgData name="Arun Ulman, Gargi" userId="d489066b-e18e-486c-9ed5-5315060d649a" providerId="ADAL" clId="{1FE222D1-8AAB-4B4A-81DE-DA9EA21774B2}" dt="2023-08-23T16:01:13.451" v="720" actId="478"/>
          <ac:graphicFrameMkLst>
            <pc:docMk/>
            <pc:sldMk cId="513303404" sldId="2146847040"/>
            <ac:graphicFrameMk id="6" creationId="{3DD16B55-285B-027A-2DB4-D222E89E2F3A}"/>
          </ac:graphicFrameMkLst>
        </pc:graphicFrameChg>
      </pc:sldChg>
      <pc:sldChg chg="modSp add mod">
        <pc:chgData name="Arun Ulman, Gargi" userId="d489066b-e18e-486c-9ed5-5315060d649a" providerId="ADAL" clId="{1FE222D1-8AAB-4B4A-81DE-DA9EA21774B2}" dt="2023-08-23T16:32:25.853" v="1080" actId="2165"/>
        <pc:sldMkLst>
          <pc:docMk/>
          <pc:sldMk cId="2205802274" sldId="2146847041"/>
        </pc:sldMkLst>
        <pc:graphicFrameChg chg="mod modGraphic">
          <ac:chgData name="Arun Ulman, Gargi" userId="d489066b-e18e-486c-9ed5-5315060d649a" providerId="ADAL" clId="{1FE222D1-8AAB-4B4A-81DE-DA9EA21774B2}" dt="2023-08-23T16:32:25.853" v="1080" actId="2165"/>
          <ac:graphicFrameMkLst>
            <pc:docMk/>
            <pc:sldMk cId="2205802274" sldId="2146847041"/>
            <ac:graphicFrameMk id="5" creationId="{FC207A31-9BB0-438C-583E-B924B698D99C}"/>
          </ac:graphicFrameMkLst>
        </pc:graphicFrameChg>
      </pc:sldChg>
    </pc:docChg>
  </pc:docChgLst>
  <pc:docChgLst>
    <pc:chgData name="Gokhale, Rupali A." userId="76bdb9a4-0f5c-4cf8-9090-970237f1e55e" providerId="ADAL" clId="{3128DBCA-AFEB-4CEB-930D-139D1DA2C4A9}"/>
    <pc:docChg chg="modSld">
      <pc:chgData name="Gokhale, Rupali A." userId="76bdb9a4-0f5c-4cf8-9090-970237f1e55e" providerId="ADAL" clId="{3128DBCA-AFEB-4CEB-930D-139D1DA2C4A9}" dt="2021-08-17T10:05:41.777" v="3" actId="14734"/>
      <pc:docMkLst>
        <pc:docMk/>
      </pc:docMkLst>
      <pc:sldChg chg="modSp mod">
        <pc:chgData name="Gokhale, Rupali A." userId="76bdb9a4-0f5c-4cf8-9090-970237f1e55e" providerId="ADAL" clId="{3128DBCA-AFEB-4CEB-930D-139D1DA2C4A9}" dt="2021-08-17T10:05:41.777" v="3" actId="14734"/>
        <pc:sldMkLst>
          <pc:docMk/>
          <pc:sldMk cId="760526088" sldId="2146847036"/>
        </pc:sldMkLst>
        <pc:graphicFrameChg chg="modGraphic">
          <ac:chgData name="Gokhale, Rupali A." userId="76bdb9a4-0f5c-4cf8-9090-970237f1e55e" providerId="ADAL" clId="{3128DBCA-AFEB-4CEB-930D-139D1DA2C4A9}" dt="2021-08-17T09:50:59.337" v="0" actId="14734"/>
          <ac:graphicFrameMkLst>
            <pc:docMk/>
            <pc:sldMk cId="760526088" sldId="2146847036"/>
            <ac:graphicFrameMk id="3" creationId="{2173FA10-497A-4846-88BC-3F2A26EB9EFB}"/>
          </ac:graphicFrameMkLst>
        </pc:graphicFrameChg>
        <pc:graphicFrameChg chg="modGraphic">
          <ac:chgData name="Gokhale, Rupali A." userId="76bdb9a4-0f5c-4cf8-9090-970237f1e55e" providerId="ADAL" clId="{3128DBCA-AFEB-4CEB-930D-139D1DA2C4A9}" dt="2021-08-17T10:05:41.777" v="3" actId="14734"/>
          <ac:graphicFrameMkLst>
            <pc:docMk/>
            <pc:sldMk cId="760526088" sldId="2146847036"/>
            <ac:graphicFrameMk id="5" creationId="{AB521FD3-7F84-4264-AC9F-09859F7FDD25}"/>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White wave cover 1">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6" name="Text Placeholder 2">
            <a:extLst>
              <a:ext uri="{FF2B5EF4-FFF2-40B4-BE49-F238E27FC236}">
                <a16:creationId xmlns:a16="http://schemas.microsoft.com/office/drawing/2014/main" id="{17A9DE5B-A4E0-A44F-B6BF-BBC6726F493D}"/>
              </a:ext>
            </a:extLst>
          </p:cNvPr>
          <p:cNvSpPr>
            <a:spLocks noGrp="1"/>
          </p:cNvSpPr>
          <p:nvPr>
            <p:ph type="body" sz="quarter" idx="10" hasCustomPrompt="1"/>
          </p:nvPr>
        </p:nvSpPr>
        <p:spPr>
          <a:xfrm>
            <a:off x="638174" y="2275220"/>
            <a:ext cx="10848975" cy="1363399"/>
          </a:xfrm>
          <a:prstGeom prst="rect">
            <a:avLst/>
          </a:prstGeom>
        </p:spPr>
        <p:txBody>
          <a:bodyPr anchor="b"/>
          <a:lstStyle>
            <a:lvl1pPr>
              <a:defRPr sz="4800" b="1" i="0">
                <a:solidFill>
                  <a:schemeClr val="bg1"/>
                </a:solidFill>
                <a:latin typeface="Segoe UI Semibold" panose="020B0502040204020203" pitchFamily="34" charset="0"/>
                <a:cs typeface="Segoe UI Semibold" panose="020B0502040204020203" pitchFamily="34" charset="0"/>
              </a:defRPr>
            </a:lvl1pPr>
          </a:lstStyle>
          <a:p>
            <a:pPr lvl="0"/>
            <a:r>
              <a:rPr lang="en-US"/>
              <a:t>Headline text – Cover slide</a:t>
            </a:r>
          </a:p>
        </p:txBody>
      </p:sp>
      <p:sp>
        <p:nvSpPr>
          <p:cNvPr id="27" name="Text Placeholder 8">
            <a:extLst>
              <a:ext uri="{FF2B5EF4-FFF2-40B4-BE49-F238E27FC236}">
                <a16:creationId xmlns:a16="http://schemas.microsoft.com/office/drawing/2014/main" id="{4CEE6339-B898-8448-83C0-DD2C637A1026}"/>
              </a:ext>
            </a:extLst>
          </p:cNvPr>
          <p:cNvSpPr>
            <a:spLocks noGrp="1"/>
          </p:cNvSpPr>
          <p:nvPr>
            <p:ph type="body" sz="quarter" idx="11" hasCustomPrompt="1"/>
          </p:nvPr>
        </p:nvSpPr>
        <p:spPr>
          <a:xfrm>
            <a:off x="638174" y="3825875"/>
            <a:ext cx="10848975" cy="738188"/>
          </a:xfrm>
          <a:prstGeom prst="rect">
            <a:avLst/>
          </a:prstGeom>
        </p:spPr>
        <p:txBody>
          <a:bodyPr/>
          <a:lstStyle>
            <a:lvl1pPr>
              <a:defRPr sz="2800" b="0" i="0">
                <a:solidFill>
                  <a:schemeClr val="bg1"/>
                </a:solidFill>
                <a:latin typeface="Segoe UI Light" panose="020B0502040204020203" pitchFamily="34" charset="0"/>
                <a:cs typeface="Segoe UI Light" panose="020B0502040204020203" pitchFamily="34" charset="0"/>
              </a:defRPr>
            </a:lvl1pPr>
          </a:lstStyle>
          <a:p>
            <a:pPr lvl="0"/>
            <a:r>
              <a:rPr lang="en-US"/>
              <a:t>Subtitle text</a:t>
            </a:r>
          </a:p>
        </p:txBody>
      </p:sp>
      <p:sp>
        <p:nvSpPr>
          <p:cNvPr id="22" name="Rectangle 21"/>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3" name="Rectangle 22"/>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4" name="Rectangle 23"/>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9" name="Rectangle 28"/>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0" name="Rectangle 29"/>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1" name="Rectangle 30"/>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2" name="Rectangle 31"/>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3" name="Rectangle 32"/>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4" name="Rectangle 33"/>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5" name="Rectangle 34"/>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6" name="Rectangle 35"/>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7" name="Rectangle 36"/>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8" name="Rectangle 37"/>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9" name="Rectangle 38"/>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0" name="Rectangle 39"/>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1" name="Rectangle 40"/>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262923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817" y="1524000"/>
            <a:ext cx="5181600"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3817" y="1524000"/>
            <a:ext cx="4936414"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11230231" y="6356350"/>
            <a:ext cx="496632"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682332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USE THis">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F2C7DF-21F8-7F43-AF2B-D19C00A05ECA}"/>
              </a:ext>
            </a:extLst>
          </p:cNvPr>
          <p:cNvSpPr>
            <a:spLocks noGrp="1"/>
          </p:cNvSpPr>
          <p:nvPr>
            <p:ph type="sldNum" sz="quarter" idx="10"/>
          </p:nvPr>
        </p:nvSpPr>
        <p:spPr/>
        <p:txBody>
          <a:bodyPr/>
          <a:lstStyle/>
          <a:p>
            <a:fld id="{0EE23A24-5E29-4F5A-B780-9568AE9A51DD}" type="slidenum">
              <a:rPr lang="en-US" smtClean="0"/>
              <a:pPr/>
              <a:t>‹#›</a:t>
            </a:fld>
            <a:endParaRPr lang="en-US"/>
          </a:p>
        </p:txBody>
      </p:sp>
      <p:sp>
        <p:nvSpPr>
          <p:cNvPr id="6" name="Rectangle 5">
            <a:extLst>
              <a:ext uri="{FF2B5EF4-FFF2-40B4-BE49-F238E27FC236}">
                <a16:creationId xmlns:a16="http://schemas.microsoft.com/office/drawing/2014/main" id="{F17A400E-501A-4D31-AEB6-89FE47DEF60D}"/>
              </a:ext>
            </a:extLst>
          </p:cNvPr>
          <p:cNvSpPr/>
          <p:nvPr userDrawn="1"/>
        </p:nvSpPr>
        <p:spPr>
          <a:xfrm>
            <a:off x="694944" y="4"/>
            <a:ext cx="10789920" cy="45719"/>
          </a:xfrm>
          <a:prstGeom prst="rect">
            <a:avLst/>
          </a:prstGeom>
          <a:gradFill>
            <a:gsLst>
              <a:gs pos="80000">
                <a:srgbClr val="FF5800"/>
              </a:gs>
              <a:gs pos="0">
                <a:srgbClr val="FFD700"/>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8"/>
          </a:p>
        </p:txBody>
      </p:sp>
      <p:grpSp>
        <p:nvGrpSpPr>
          <p:cNvPr id="23" name="Group 22">
            <a:extLst>
              <a:ext uri="{FF2B5EF4-FFF2-40B4-BE49-F238E27FC236}">
                <a16:creationId xmlns:a16="http://schemas.microsoft.com/office/drawing/2014/main" id="{BFE8A4CC-21EC-4111-B31D-EED667AEC6EA}"/>
              </a:ext>
            </a:extLst>
          </p:cNvPr>
          <p:cNvGrpSpPr/>
          <p:nvPr userDrawn="1"/>
        </p:nvGrpSpPr>
        <p:grpSpPr>
          <a:xfrm>
            <a:off x="12215747" y="0"/>
            <a:ext cx="322994" cy="4564396"/>
            <a:chOff x="12215747" y="0"/>
            <a:chExt cx="322994" cy="4564396"/>
          </a:xfrm>
        </p:grpSpPr>
        <p:sp>
          <p:nvSpPr>
            <p:cNvPr id="7" name="Rectangle 6">
              <a:extLst>
                <a:ext uri="{FF2B5EF4-FFF2-40B4-BE49-F238E27FC236}">
                  <a16:creationId xmlns:a16="http://schemas.microsoft.com/office/drawing/2014/main" id="{F0A56807-ED53-4855-86C0-659D7E95B635}"/>
                </a:ext>
              </a:extLst>
            </p:cNvPr>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399"/>
            </a:p>
          </p:txBody>
        </p:sp>
        <p:sp>
          <p:nvSpPr>
            <p:cNvPr id="8" name="Rectangle 7">
              <a:extLst>
                <a:ext uri="{FF2B5EF4-FFF2-40B4-BE49-F238E27FC236}">
                  <a16:creationId xmlns:a16="http://schemas.microsoft.com/office/drawing/2014/main" id="{C1FA485A-AC3E-4B2B-AC46-00917685E8D2}"/>
                </a:ext>
              </a:extLst>
            </p:cNvPr>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399"/>
            </a:p>
          </p:txBody>
        </p:sp>
        <p:sp>
          <p:nvSpPr>
            <p:cNvPr id="9" name="Rectangle 8">
              <a:extLst>
                <a:ext uri="{FF2B5EF4-FFF2-40B4-BE49-F238E27FC236}">
                  <a16:creationId xmlns:a16="http://schemas.microsoft.com/office/drawing/2014/main" id="{4E8C238D-7625-4985-81CB-467427A73A92}"/>
                </a:ext>
              </a:extLst>
            </p:cNvPr>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399"/>
            </a:p>
          </p:txBody>
        </p:sp>
        <p:sp>
          <p:nvSpPr>
            <p:cNvPr id="10" name="Rectangle 9">
              <a:extLst>
                <a:ext uri="{FF2B5EF4-FFF2-40B4-BE49-F238E27FC236}">
                  <a16:creationId xmlns:a16="http://schemas.microsoft.com/office/drawing/2014/main" id="{5EBAE8A1-7286-4D12-AB2C-2DF9FBD20D72}"/>
                </a:ext>
              </a:extLst>
            </p:cNvPr>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399"/>
            </a:p>
          </p:txBody>
        </p:sp>
        <p:sp>
          <p:nvSpPr>
            <p:cNvPr id="11" name="Rectangle 10">
              <a:extLst>
                <a:ext uri="{FF2B5EF4-FFF2-40B4-BE49-F238E27FC236}">
                  <a16:creationId xmlns:a16="http://schemas.microsoft.com/office/drawing/2014/main" id="{0B3BB43B-A9D3-4EBB-843C-A1A416BB58B8}"/>
                </a:ext>
              </a:extLst>
            </p:cNvPr>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399"/>
            </a:p>
          </p:txBody>
        </p:sp>
        <p:sp>
          <p:nvSpPr>
            <p:cNvPr id="12" name="Rectangle 11">
              <a:extLst>
                <a:ext uri="{FF2B5EF4-FFF2-40B4-BE49-F238E27FC236}">
                  <a16:creationId xmlns:a16="http://schemas.microsoft.com/office/drawing/2014/main" id="{BF88F4C4-A6D5-4843-994C-27886ADC5B13}"/>
                </a:ext>
              </a:extLst>
            </p:cNvPr>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399"/>
            </a:p>
          </p:txBody>
        </p:sp>
        <p:sp>
          <p:nvSpPr>
            <p:cNvPr id="13" name="Rectangle 12">
              <a:extLst>
                <a:ext uri="{FF2B5EF4-FFF2-40B4-BE49-F238E27FC236}">
                  <a16:creationId xmlns:a16="http://schemas.microsoft.com/office/drawing/2014/main" id="{DF228E59-4CA0-49AB-8127-BB1D9D2AC663}"/>
                </a:ext>
              </a:extLst>
            </p:cNvPr>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399"/>
            </a:p>
          </p:txBody>
        </p:sp>
        <p:sp>
          <p:nvSpPr>
            <p:cNvPr id="14" name="Rectangle 13">
              <a:extLst>
                <a:ext uri="{FF2B5EF4-FFF2-40B4-BE49-F238E27FC236}">
                  <a16:creationId xmlns:a16="http://schemas.microsoft.com/office/drawing/2014/main" id="{DF877BBD-B00C-4642-A9AF-C83E0DA1D6EF}"/>
                </a:ext>
              </a:extLst>
            </p:cNvPr>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399"/>
            </a:p>
          </p:txBody>
        </p:sp>
        <p:sp>
          <p:nvSpPr>
            <p:cNvPr id="15" name="Rectangle 14">
              <a:extLst>
                <a:ext uri="{FF2B5EF4-FFF2-40B4-BE49-F238E27FC236}">
                  <a16:creationId xmlns:a16="http://schemas.microsoft.com/office/drawing/2014/main" id="{6E4B906A-33DB-4187-B916-E56386818D7D}"/>
                </a:ext>
              </a:extLst>
            </p:cNvPr>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399"/>
            </a:p>
          </p:txBody>
        </p:sp>
        <p:sp>
          <p:nvSpPr>
            <p:cNvPr id="16" name="Rectangle 15">
              <a:extLst>
                <a:ext uri="{FF2B5EF4-FFF2-40B4-BE49-F238E27FC236}">
                  <a16:creationId xmlns:a16="http://schemas.microsoft.com/office/drawing/2014/main" id="{74A7FFF4-0695-4524-8C6F-C6FA78EEE912}"/>
                </a:ext>
              </a:extLst>
            </p:cNvPr>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399"/>
            </a:p>
          </p:txBody>
        </p:sp>
        <p:sp>
          <p:nvSpPr>
            <p:cNvPr id="17" name="Rectangle 16">
              <a:extLst>
                <a:ext uri="{FF2B5EF4-FFF2-40B4-BE49-F238E27FC236}">
                  <a16:creationId xmlns:a16="http://schemas.microsoft.com/office/drawing/2014/main" id="{B54991C2-A594-4562-B68A-9CF1ED9B96CA}"/>
                </a:ext>
              </a:extLst>
            </p:cNvPr>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399"/>
            </a:p>
          </p:txBody>
        </p:sp>
        <p:sp>
          <p:nvSpPr>
            <p:cNvPr id="18" name="Rectangle 17">
              <a:extLst>
                <a:ext uri="{FF2B5EF4-FFF2-40B4-BE49-F238E27FC236}">
                  <a16:creationId xmlns:a16="http://schemas.microsoft.com/office/drawing/2014/main" id="{222CEC82-CD54-4E0F-B9EC-4296B751D813}"/>
                </a:ext>
              </a:extLst>
            </p:cNvPr>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399"/>
            </a:p>
          </p:txBody>
        </p:sp>
        <p:sp>
          <p:nvSpPr>
            <p:cNvPr id="19" name="Rectangle 18">
              <a:extLst>
                <a:ext uri="{FF2B5EF4-FFF2-40B4-BE49-F238E27FC236}">
                  <a16:creationId xmlns:a16="http://schemas.microsoft.com/office/drawing/2014/main" id="{E1F147C9-8E15-4557-AF07-FC884CFAC373}"/>
                </a:ext>
              </a:extLst>
            </p:cNvPr>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399"/>
            </a:p>
          </p:txBody>
        </p:sp>
        <p:sp>
          <p:nvSpPr>
            <p:cNvPr id="20" name="Rectangle 19">
              <a:extLst>
                <a:ext uri="{FF2B5EF4-FFF2-40B4-BE49-F238E27FC236}">
                  <a16:creationId xmlns:a16="http://schemas.microsoft.com/office/drawing/2014/main" id="{6125495C-BA93-4042-85CD-BDD3BBEC756D}"/>
                </a:ext>
              </a:extLst>
            </p:cNvPr>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399"/>
            </a:p>
          </p:txBody>
        </p:sp>
        <p:sp>
          <p:nvSpPr>
            <p:cNvPr id="21" name="Rectangle 20">
              <a:extLst>
                <a:ext uri="{FF2B5EF4-FFF2-40B4-BE49-F238E27FC236}">
                  <a16:creationId xmlns:a16="http://schemas.microsoft.com/office/drawing/2014/main" id="{966AFC68-8F50-411B-A17B-244811FE4949}"/>
                </a:ext>
              </a:extLst>
            </p:cNvPr>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399"/>
            </a:p>
          </p:txBody>
        </p:sp>
        <p:sp>
          <p:nvSpPr>
            <p:cNvPr id="22" name="Rectangle 21">
              <a:extLst>
                <a:ext uri="{FF2B5EF4-FFF2-40B4-BE49-F238E27FC236}">
                  <a16:creationId xmlns:a16="http://schemas.microsoft.com/office/drawing/2014/main" id="{F5648D85-EB2C-4090-87E4-1D77157826C5}"/>
                </a:ext>
              </a:extLst>
            </p:cNvPr>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399"/>
            </a:p>
          </p:txBody>
        </p:sp>
      </p:grpSp>
      <p:sp>
        <p:nvSpPr>
          <p:cNvPr id="3" name="Title 2">
            <a:extLst>
              <a:ext uri="{FF2B5EF4-FFF2-40B4-BE49-F238E27FC236}">
                <a16:creationId xmlns:a16="http://schemas.microsoft.com/office/drawing/2014/main" id="{33A90C66-BB8F-46DD-8F91-0903998CA553}"/>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9DD9B227-3F89-4CAF-B844-D26F2C83648C}"/>
              </a:ext>
            </a:extLst>
          </p:cNvPr>
          <p:cNvPicPr>
            <a:picLocks noChangeAspect="1"/>
          </p:cNvPicPr>
          <p:nvPr userDrawn="1"/>
        </p:nvPicPr>
        <p:blipFill>
          <a:blip r:embed="rId2"/>
          <a:stretch>
            <a:fillRect/>
          </a:stretch>
        </p:blipFill>
        <p:spPr>
          <a:xfrm>
            <a:off x="4559911" y="6250092"/>
            <a:ext cx="1889924" cy="434378"/>
          </a:xfrm>
          <a:prstGeom prst="rect">
            <a:avLst/>
          </a:prstGeom>
        </p:spPr>
      </p:pic>
      <p:pic>
        <p:nvPicPr>
          <p:cNvPr id="24" name="Picture 23">
            <a:extLst>
              <a:ext uri="{FF2B5EF4-FFF2-40B4-BE49-F238E27FC236}">
                <a16:creationId xmlns:a16="http://schemas.microsoft.com/office/drawing/2014/main" id="{725B3276-B3CA-4A69-9327-83792528139E}"/>
              </a:ext>
            </a:extLst>
          </p:cNvPr>
          <p:cNvPicPr>
            <a:picLocks noChangeAspect="1"/>
          </p:cNvPicPr>
          <p:nvPr userDrawn="1"/>
        </p:nvPicPr>
        <p:blipFill>
          <a:blip r:embed="rId2"/>
          <a:stretch>
            <a:fillRect/>
          </a:stretch>
        </p:blipFill>
        <p:spPr>
          <a:xfrm>
            <a:off x="7446275" y="6097692"/>
            <a:ext cx="4038590" cy="434378"/>
          </a:xfrm>
          <a:prstGeom prst="rect">
            <a:avLst/>
          </a:prstGeom>
        </p:spPr>
      </p:pic>
    </p:spTree>
    <p:extLst>
      <p:ext uri="{BB962C8B-B14F-4D97-AF65-F5344CB8AC3E}">
        <p14:creationId xmlns:p14="http://schemas.microsoft.com/office/powerpoint/2010/main" val="16145458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4_USE THis">
    <p:spTree>
      <p:nvGrpSpPr>
        <p:cNvPr id="1" name=""/>
        <p:cNvGrpSpPr/>
        <p:nvPr/>
      </p:nvGrpSpPr>
      <p:grpSpPr>
        <a:xfrm>
          <a:off x="0" y="0"/>
          <a:ext cx="0" cy="0"/>
          <a:chOff x="0" y="0"/>
          <a:chExt cx="0" cy="0"/>
        </a:xfrm>
      </p:grpSpPr>
      <p:pic>
        <p:nvPicPr>
          <p:cNvPr id="32" name="Picture 31" descr="A person wearing a suit and tie&#10;&#10;Description automatically generated">
            <a:extLst>
              <a:ext uri="{FF2B5EF4-FFF2-40B4-BE49-F238E27FC236}">
                <a16:creationId xmlns:a16="http://schemas.microsoft.com/office/drawing/2014/main" id="{CEE71E63-420A-4159-BECC-4F804D629E2E}"/>
              </a:ext>
            </a:extLst>
          </p:cNvPr>
          <p:cNvPicPr>
            <a:picLocks noChangeAspect="1"/>
          </p:cNvPicPr>
          <p:nvPr userDrawn="1"/>
        </p:nvPicPr>
        <p:blipFill rotWithShape="1">
          <a:blip r:embed="rId2"/>
          <a:srcRect l="57606" r="19146"/>
          <a:stretch/>
        </p:blipFill>
        <p:spPr>
          <a:xfrm>
            <a:off x="7895989" y="0"/>
            <a:ext cx="4296009" cy="6858000"/>
          </a:xfrm>
          <a:prstGeom prst="rect">
            <a:avLst/>
          </a:prstGeom>
        </p:spPr>
      </p:pic>
      <p:pic>
        <p:nvPicPr>
          <p:cNvPr id="30" name="Picture 29" descr="A close up of a logo&#10;&#10;Description automatically generated">
            <a:extLst>
              <a:ext uri="{FF2B5EF4-FFF2-40B4-BE49-F238E27FC236}">
                <a16:creationId xmlns:a16="http://schemas.microsoft.com/office/drawing/2014/main" id="{DFC5F7B6-4053-43E0-A3D9-826C5748C5B0}"/>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t="-1" b="-5"/>
          <a:stretch/>
        </p:blipFill>
        <p:spPr>
          <a:xfrm rot="5400000">
            <a:off x="1582278" y="-876035"/>
            <a:ext cx="6862934" cy="8615006"/>
          </a:xfrm>
          <a:prstGeom prst="rect">
            <a:avLst/>
          </a:prstGeom>
          <a:noFill/>
          <a:ln>
            <a:noFill/>
          </a:ln>
        </p:spPr>
      </p:pic>
      <p:sp>
        <p:nvSpPr>
          <p:cNvPr id="6" name="Rectangle 5">
            <a:extLst>
              <a:ext uri="{FF2B5EF4-FFF2-40B4-BE49-F238E27FC236}">
                <a16:creationId xmlns:a16="http://schemas.microsoft.com/office/drawing/2014/main" id="{F17A400E-501A-4D31-AEB6-89FE47DEF60D}"/>
              </a:ext>
            </a:extLst>
          </p:cNvPr>
          <p:cNvSpPr/>
          <p:nvPr userDrawn="1"/>
        </p:nvSpPr>
        <p:spPr>
          <a:xfrm>
            <a:off x="694944" y="4"/>
            <a:ext cx="10789920" cy="45719"/>
          </a:xfrm>
          <a:prstGeom prst="rect">
            <a:avLst/>
          </a:prstGeom>
          <a:gradFill>
            <a:gsLst>
              <a:gs pos="80000">
                <a:srgbClr val="FF5800"/>
              </a:gs>
              <a:gs pos="0">
                <a:srgbClr val="FFD700"/>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8"/>
          </a:p>
        </p:txBody>
      </p:sp>
      <p:grpSp>
        <p:nvGrpSpPr>
          <p:cNvPr id="23" name="Group 22">
            <a:extLst>
              <a:ext uri="{FF2B5EF4-FFF2-40B4-BE49-F238E27FC236}">
                <a16:creationId xmlns:a16="http://schemas.microsoft.com/office/drawing/2014/main" id="{BFE8A4CC-21EC-4111-B31D-EED667AEC6EA}"/>
              </a:ext>
            </a:extLst>
          </p:cNvPr>
          <p:cNvGrpSpPr/>
          <p:nvPr userDrawn="1"/>
        </p:nvGrpSpPr>
        <p:grpSpPr>
          <a:xfrm>
            <a:off x="12215747" y="0"/>
            <a:ext cx="322994" cy="4564396"/>
            <a:chOff x="12215747" y="0"/>
            <a:chExt cx="322994" cy="4564396"/>
          </a:xfrm>
        </p:grpSpPr>
        <p:sp>
          <p:nvSpPr>
            <p:cNvPr id="7" name="Rectangle 6">
              <a:extLst>
                <a:ext uri="{FF2B5EF4-FFF2-40B4-BE49-F238E27FC236}">
                  <a16:creationId xmlns:a16="http://schemas.microsoft.com/office/drawing/2014/main" id="{F0A56807-ED53-4855-86C0-659D7E95B635}"/>
                </a:ext>
              </a:extLst>
            </p:cNvPr>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399"/>
            </a:p>
          </p:txBody>
        </p:sp>
        <p:sp>
          <p:nvSpPr>
            <p:cNvPr id="8" name="Rectangle 7">
              <a:extLst>
                <a:ext uri="{FF2B5EF4-FFF2-40B4-BE49-F238E27FC236}">
                  <a16:creationId xmlns:a16="http://schemas.microsoft.com/office/drawing/2014/main" id="{C1FA485A-AC3E-4B2B-AC46-00917685E8D2}"/>
                </a:ext>
              </a:extLst>
            </p:cNvPr>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399"/>
            </a:p>
          </p:txBody>
        </p:sp>
        <p:sp>
          <p:nvSpPr>
            <p:cNvPr id="9" name="Rectangle 8">
              <a:extLst>
                <a:ext uri="{FF2B5EF4-FFF2-40B4-BE49-F238E27FC236}">
                  <a16:creationId xmlns:a16="http://schemas.microsoft.com/office/drawing/2014/main" id="{4E8C238D-7625-4985-81CB-467427A73A92}"/>
                </a:ext>
              </a:extLst>
            </p:cNvPr>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399"/>
            </a:p>
          </p:txBody>
        </p:sp>
        <p:sp>
          <p:nvSpPr>
            <p:cNvPr id="10" name="Rectangle 9">
              <a:extLst>
                <a:ext uri="{FF2B5EF4-FFF2-40B4-BE49-F238E27FC236}">
                  <a16:creationId xmlns:a16="http://schemas.microsoft.com/office/drawing/2014/main" id="{5EBAE8A1-7286-4D12-AB2C-2DF9FBD20D72}"/>
                </a:ext>
              </a:extLst>
            </p:cNvPr>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399"/>
            </a:p>
          </p:txBody>
        </p:sp>
        <p:sp>
          <p:nvSpPr>
            <p:cNvPr id="11" name="Rectangle 10">
              <a:extLst>
                <a:ext uri="{FF2B5EF4-FFF2-40B4-BE49-F238E27FC236}">
                  <a16:creationId xmlns:a16="http://schemas.microsoft.com/office/drawing/2014/main" id="{0B3BB43B-A9D3-4EBB-843C-A1A416BB58B8}"/>
                </a:ext>
              </a:extLst>
            </p:cNvPr>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399"/>
            </a:p>
          </p:txBody>
        </p:sp>
        <p:sp>
          <p:nvSpPr>
            <p:cNvPr id="12" name="Rectangle 11">
              <a:extLst>
                <a:ext uri="{FF2B5EF4-FFF2-40B4-BE49-F238E27FC236}">
                  <a16:creationId xmlns:a16="http://schemas.microsoft.com/office/drawing/2014/main" id="{BF88F4C4-A6D5-4843-994C-27886ADC5B13}"/>
                </a:ext>
              </a:extLst>
            </p:cNvPr>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399"/>
            </a:p>
          </p:txBody>
        </p:sp>
        <p:sp>
          <p:nvSpPr>
            <p:cNvPr id="13" name="Rectangle 12">
              <a:extLst>
                <a:ext uri="{FF2B5EF4-FFF2-40B4-BE49-F238E27FC236}">
                  <a16:creationId xmlns:a16="http://schemas.microsoft.com/office/drawing/2014/main" id="{DF228E59-4CA0-49AB-8127-BB1D9D2AC663}"/>
                </a:ext>
              </a:extLst>
            </p:cNvPr>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399"/>
            </a:p>
          </p:txBody>
        </p:sp>
        <p:sp>
          <p:nvSpPr>
            <p:cNvPr id="14" name="Rectangle 13">
              <a:extLst>
                <a:ext uri="{FF2B5EF4-FFF2-40B4-BE49-F238E27FC236}">
                  <a16:creationId xmlns:a16="http://schemas.microsoft.com/office/drawing/2014/main" id="{DF877BBD-B00C-4642-A9AF-C83E0DA1D6EF}"/>
                </a:ext>
              </a:extLst>
            </p:cNvPr>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399"/>
            </a:p>
          </p:txBody>
        </p:sp>
        <p:sp>
          <p:nvSpPr>
            <p:cNvPr id="15" name="Rectangle 14">
              <a:extLst>
                <a:ext uri="{FF2B5EF4-FFF2-40B4-BE49-F238E27FC236}">
                  <a16:creationId xmlns:a16="http://schemas.microsoft.com/office/drawing/2014/main" id="{6E4B906A-33DB-4187-B916-E56386818D7D}"/>
                </a:ext>
              </a:extLst>
            </p:cNvPr>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399"/>
            </a:p>
          </p:txBody>
        </p:sp>
        <p:sp>
          <p:nvSpPr>
            <p:cNvPr id="16" name="Rectangle 15">
              <a:extLst>
                <a:ext uri="{FF2B5EF4-FFF2-40B4-BE49-F238E27FC236}">
                  <a16:creationId xmlns:a16="http://schemas.microsoft.com/office/drawing/2014/main" id="{74A7FFF4-0695-4524-8C6F-C6FA78EEE912}"/>
                </a:ext>
              </a:extLst>
            </p:cNvPr>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399"/>
            </a:p>
          </p:txBody>
        </p:sp>
        <p:sp>
          <p:nvSpPr>
            <p:cNvPr id="17" name="Rectangle 16">
              <a:extLst>
                <a:ext uri="{FF2B5EF4-FFF2-40B4-BE49-F238E27FC236}">
                  <a16:creationId xmlns:a16="http://schemas.microsoft.com/office/drawing/2014/main" id="{B54991C2-A594-4562-B68A-9CF1ED9B96CA}"/>
                </a:ext>
              </a:extLst>
            </p:cNvPr>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399"/>
            </a:p>
          </p:txBody>
        </p:sp>
        <p:sp>
          <p:nvSpPr>
            <p:cNvPr id="18" name="Rectangle 17">
              <a:extLst>
                <a:ext uri="{FF2B5EF4-FFF2-40B4-BE49-F238E27FC236}">
                  <a16:creationId xmlns:a16="http://schemas.microsoft.com/office/drawing/2014/main" id="{222CEC82-CD54-4E0F-B9EC-4296B751D813}"/>
                </a:ext>
              </a:extLst>
            </p:cNvPr>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399"/>
            </a:p>
          </p:txBody>
        </p:sp>
        <p:sp>
          <p:nvSpPr>
            <p:cNvPr id="19" name="Rectangle 18">
              <a:extLst>
                <a:ext uri="{FF2B5EF4-FFF2-40B4-BE49-F238E27FC236}">
                  <a16:creationId xmlns:a16="http://schemas.microsoft.com/office/drawing/2014/main" id="{E1F147C9-8E15-4557-AF07-FC884CFAC373}"/>
                </a:ext>
              </a:extLst>
            </p:cNvPr>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399"/>
            </a:p>
          </p:txBody>
        </p:sp>
        <p:sp>
          <p:nvSpPr>
            <p:cNvPr id="20" name="Rectangle 19">
              <a:extLst>
                <a:ext uri="{FF2B5EF4-FFF2-40B4-BE49-F238E27FC236}">
                  <a16:creationId xmlns:a16="http://schemas.microsoft.com/office/drawing/2014/main" id="{6125495C-BA93-4042-85CD-BDD3BBEC756D}"/>
                </a:ext>
              </a:extLst>
            </p:cNvPr>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399"/>
            </a:p>
          </p:txBody>
        </p:sp>
        <p:sp>
          <p:nvSpPr>
            <p:cNvPr id="21" name="Rectangle 20">
              <a:extLst>
                <a:ext uri="{FF2B5EF4-FFF2-40B4-BE49-F238E27FC236}">
                  <a16:creationId xmlns:a16="http://schemas.microsoft.com/office/drawing/2014/main" id="{966AFC68-8F50-411B-A17B-244811FE4949}"/>
                </a:ext>
              </a:extLst>
            </p:cNvPr>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399"/>
            </a:p>
          </p:txBody>
        </p:sp>
        <p:sp>
          <p:nvSpPr>
            <p:cNvPr id="22" name="Rectangle 21">
              <a:extLst>
                <a:ext uri="{FF2B5EF4-FFF2-40B4-BE49-F238E27FC236}">
                  <a16:creationId xmlns:a16="http://schemas.microsoft.com/office/drawing/2014/main" id="{F5648D85-EB2C-4090-87E4-1D77157826C5}"/>
                </a:ext>
              </a:extLst>
            </p:cNvPr>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2399"/>
            </a:p>
          </p:txBody>
        </p:sp>
      </p:grpSp>
      <p:pic>
        <p:nvPicPr>
          <p:cNvPr id="25" name="Picture 2" descr="Image result for avanade logo png">
            <a:extLst>
              <a:ext uri="{FF2B5EF4-FFF2-40B4-BE49-F238E27FC236}">
                <a16:creationId xmlns:a16="http://schemas.microsoft.com/office/drawing/2014/main" id="{8F27B2BF-0C0C-4028-8939-36345E277102}"/>
              </a:ext>
            </a:extLst>
          </p:cNvPr>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r="17813" b="26381"/>
          <a:stretch/>
        </p:blipFill>
        <p:spPr bwMode="auto">
          <a:xfrm>
            <a:off x="679319" y="6209868"/>
            <a:ext cx="1218525" cy="31756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1BAA9E12-9332-41EE-8DCD-46B1AD010F3A}"/>
              </a:ext>
            </a:extLst>
          </p:cNvPr>
          <p:cNvSpPr>
            <a:spLocks noGrp="1"/>
          </p:cNvSpPr>
          <p:nvPr>
            <p:ph type="title"/>
          </p:nvPr>
        </p:nvSpPr>
        <p:spPr/>
        <p:txBody>
          <a:bodyPr/>
          <a:lstStyle/>
          <a:p>
            <a:r>
              <a:rPr lang="en-US"/>
              <a:t>Click to edit Master title style</a:t>
            </a:r>
          </a:p>
        </p:txBody>
      </p:sp>
      <p:sp>
        <p:nvSpPr>
          <p:cNvPr id="26" name="Slide Number Placeholder 2">
            <a:extLst>
              <a:ext uri="{FF2B5EF4-FFF2-40B4-BE49-F238E27FC236}">
                <a16:creationId xmlns:a16="http://schemas.microsoft.com/office/drawing/2014/main" id="{B2D98D62-DCBF-42C6-AF17-92886693A6C3}"/>
              </a:ext>
            </a:extLst>
          </p:cNvPr>
          <p:cNvSpPr txBox="1">
            <a:spLocks/>
          </p:cNvSpPr>
          <p:nvPr userDrawn="1"/>
        </p:nvSpPr>
        <p:spPr>
          <a:xfrm>
            <a:off x="11153104" y="6277829"/>
            <a:ext cx="438831" cy="365125"/>
          </a:xfrm>
          <a:prstGeom prst="rect">
            <a:avLst/>
          </a:prstGeom>
        </p:spPr>
        <p:txBody>
          <a:bodyPr vert="horz" lIns="91440" tIns="45720" rIns="91440" bIns="45720" rtlCol="0" anchor="ctr"/>
          <a:lstStyle>
            <a:defPPr>
              <a:defRPr lang="en-US"/>
            </a:defPPr>
            <a:lvl1pPr marL="0" algn="r" defTabSz="607673" rtl="0" eaLnBrk="1" latinLnBrk="0" hangingPunct="1">
              <a:defRPr sz="700" kern="1200">
                <a:solidFill>
                  <a:schemeClr val="bg1"/>
                </a:solidFill>
                <a:latin typeface="Segoe UI Semibold" panose="020B0702040204020203" pitchFamily="34" charset="0"/>
                <a:ea typeface="+mn-ea"/>
                <a:cs typeface="Segoe UI Semibold" panose="020B0702040204020203" pitchFamily="34" charset="0"/>
              </a:defRPr>
            </a:lvl1pPr>
            <a:lvl2pPr marL="607673" algn="l" defTabSz="607673" rtl="0" eaLnBrk="1" latinLnBrk="0" hangingPunct="1">
              <a:defRPr sz="2400" kern="1200">
                <a:solidFill>
                  <a:schemeClr val="tx1"/>
                </a:solidFill>
                <a:latin typeface="+mn-lt"/>
                <a:ea typeface="+mn-ea"/>
                <a:cs typeface="+mn-cs"/>
              </a:defRPr>
            </a:lvl2pPr>
            <a:lvl3pPr marL="1215346" algn="l" defTabSz="607673" rtl="0" eaLnBrk="1" latinLnBrk="0" hangingPunct="1">
              <a:defRPr sz="2400" kern="1200">
                <a:solidFill>
                  <a:schemeClr val="tx1"/>
                </a:solidFill>
                <a:latin typeface="+mn-lt"/>
                <a:ea typeface="+mn-ea"/>
                <a:cs typeface="+mn-cs"/>
              </a:defRPr>
            </a:lvl3pPr>
            <a:lvl4pPr marL="1823018" algn="l" defTabSz="607673" rtl="0" eaLnBrk="1" latinLnBrk="0" hangingPunct="1">
              <a:defRPr sz="2400" kern="1200">
                <a:solidFill>
                  <a:schemeClr val="tx1"/>
                </a:solidFill>
                <a:latin typeface="+mn-lt"/>
                <a:ea typeface="+mn-ea"/>
                <a:cs typeface="+mn-cs"/>
              </a:defRPr>
            </a:lvl4pPr>
            <a:lvl5pPr marL="2430685" algn="l" defTabSz="607673" rtl="0" eaLnBrk="1" latinLnBrk="0" hangingPunct="1">
              <a:defRPr sz="2400" kern="1200">
                <a:solidFill>
                  <a:schemeClr val="tx1"/>
                </a:solidFill>
                <a:latin typeface="+mn-lt"/>
                <a:ea typeface="+mn-ea"/>
                <a:cs typeface="+mn-cs"/>
              </a:defRPr>
            </a:lvl5pPr>
            <a:lvl6pPr marL="3038345" algn="l" defTabSz="607673" rtl="0" eaLnBrk="1" latinLnBrk="0" hangingPunct="1">
              <a:defRPr sz="2400" kern="1200">
                <a:solidFill>
                  <a:schemeClr val="tx1"/>
                </a:solidFill>
                <a:latin typeface="+mn-lt"/>
                <a:ea typeface="+mn-ea"/>
                <a:cs typeface="+mn-cs"/>
              </a:defRPr>
            </a:lvl6pPr>
            <a:lvl7pPr marL="3646032" algn="l" defTabSz="607673" rtl="0" eaLnBrk="1" latinLnBrk="0" hangingPunct="1">
              <a:defRPr sz="2400" kern="1200">
                <a:solidFill>
                  <a:schemeClr val="tx1"/>
                </a:solidFill>
                <a:latin typeface="+mn-lt"/>
                <a:ea typeface="+mn-ea"/>
                <a:cs typeface="+mn-cs"/>
              </a:defRPr>
            </a:lvl7pPr>
            <a:lvl8pPr marL="4253689" algn="l" defTabSz="607673" rtl="0" eaLnBrk="1" latinLnBrk="0" hangingPunct="1">
              <a:defRPr sz="2400" kern="1200">
                <a:solidFill>
                  <a:schemeClr val="tx1"/>
                </a:solidFill>
                <a:latin typeface="+mn-lt"/>
                <a:ea typeface="+mn-ea"/>
                <a:cs typeface="+mn-cs"/>
              </a:defRPr>
            </a:lvl8pPr>
            <a:lvl9pPr marL="4861345" algn="l" defTabSz="607673" rtl="0" eaLnBrk="1" latinLnBrk="0" hangingPunct="1">
              <a:defRPr sz="2400" kern="1200">
                <a:solidFill>
                  <a:schemeClr val="tx1"/>
                </a:solidFill>
                <a:latin typeface="+mn-lt"/>
                <a:ea typeface="+mn-ea"/>
                <a:cs typeface="+mn-cs"/>
              </a:defRPr>
            </a:lvl9pPr>
          </a:lstStyle>
          <a:p>
            <a:pPr defTabSz="914126">
              <a:defRPr/>
            </a:pPr>
            <a:fld id="{0EE23A24-5E29-4F5A-B780-9568AE9A51DD}" type="slidenum">
              <a:rPr lang="en-US" sz="700" smtClean="0">
                <a:solidFill>
                  <a:schemeClr val="bg1"/>
                </a:solidFill>
              </a:rPr>
              <a:pPr defTabSz="914126">
                <a:defRPr/>
              </a:pPr>
              <a:t>‹#›</a:t>
            </a:fld>
            <a:endParaRPr lang="en-US" sz="700">
              <a:solidFill>
                <a:schemeClr val="bg1"/>
              </a:solidFill>
            </a:endParaRPr>
          </a:p>
        </p:txBody>
      </p:sp>
      <p:sp>
        <p:nvSpPr>
          <p:cNvPr id="27" name="Footer Placeholder 4">
            <a:extLst>
              <a:ext uri="{FF2B5EF4-FFF2-40B4-BE49-F238E27FC236}">
                <a16:creationId xmlns:a16="http://schemas.microsoft.com/office/drawing/2014/main" id="{B80507D9-1207-44BD-8EF5-FDFBC27538E8}"/>
              </a:ext>
            </a:extLst>
          </p:cNvPr>
          <p:cNvSpPr txBox="1">
            <a:spLocks/>
          </p:cNvSpPr>
          <p:nvPr userDrawn="1"/>
        </p:nvSpPr>
        <p:spPr>
          <a:xfrm>
            <a:off x="7116407" y="6277830"/>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1">
                <a:solidFill>
                  <a:schemeClr val="bg1"/>
                </a:solidFill>
                <a:latin typeface="Segoe UI Semibold" panose="020B0502040204020203" pitchFamily="34" charset="0"/>
                <a:cs typeface="Segoe UI Semibold" panose="020B0502040204020203" pitchFamily="34" charset="0"/>
              </a:rPr>
              <a:t>©2020 Avanade Inc. All Rights Reserved. </a:t>
            </a:r>
          </a:p>
        </p:txBody>
      </p:sp>
    </p:spTree>
    <p:extLst>
      <p:ext uri="{BB962C8B-B14F-4D97-AF65-F5344CB8AC3E}">
        <p14:creationId xmlns:p14="http://schemas.microsoft.com/office/powerpoint/2010/main" val="12107607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lvl1pPr>
              <a:defRPr/>
            </a:lvl1pPr>
          </a:lstStyle>
          <a:p>
            <a:pPr>
              <a:defRPr/>
            </a:pPr>
            <a:fld id="{5A0C99CA-7915-4998-AA7D-931397A34381}" type="datetimeFigureOut">
              <a:rPr lang="en-NZ"/>
              <a:pPr>
                <a:defRPr/>
              </a:pPr>
              <a:t>25/08/2023</a:t>
            </a:fld>
            <a:endParaRPr lang="en-NZ"/>
          </a:p>
        </p:txBody>
      </p:sp>
      <p:sp>
        <p:nvSpPr>
          <p:cNvPr id="5" name="Footer Placeholder 4"/>
          <p:cNvSpPr>
            <a:spLocks noGrp="1"/>
          </p:cNvSpPr>
          <p:nvPr>
            <p:ph type="ftr" sz="quarter" idx="11"/>
          </p:nvPr>
        </p:nvSpPr>
        <p:spPr/>
        <p:txBody>
          <a:bodyPr/>
          <a:lstStyle>
            <a:lvl1pPr>
              <a:defRPr/>
            </a:lvl1pPr>
          </a:lstStyle>
          <a:p>
            <a:pPr>
              <a:defRPr/>
            </a:pPr>
            <a:endParaRPr lang="en-NZ"/>
          </a:p>
        </p:txBody>
      </p:sp>
      <p:sp>
        <p:nvSpPr>
          <p:cNvPr id="6" name="Slide Number Placeholder 5"/>
          <p:cNvSpPr>
            <a:spLocks noGrp="1"/>
          </p:cNvSpPr>
          <p:nvPr>
            <p:ph type="sldNum" sz="quarter" idx="12"/>
          </p:nvPr>
        </p:nvSpPr>
        <p:spPr/>
        <p:txBody>
          <a:bodyPr/>
          <a:lstStyle>
            <a:lvl1pPr>
              <a:defRPr/>
            </a:lvl1pPr>
          </a:lstStyle>
          <a:p>
            <a:pPr>
              <a:defRPr/>
            </a:pPr>
            <a:fld id="{35758B1B-0039-46BF-BF45-8F71972077E0}" type="slidenum">
              <a:rPr lang="en-NZ"/>
              <a:pPr>
                <a:defRPr/>
              </a:pPr>
              <a:t>‹#›</a:t>
            </a:fld>
            <a:endParaRPr lang="en-NZ"/>
          </a:p>
        </p:txBody>
      </p:sp>
      <p:pic>
        <p:nvPicPr>
          <p:cNvPr id="7" name="Picture 6" descr="A close up of a logo&#10;&#10;Description automatically generated">
            <a:extLst>
              <a:ext uri="{FF2B5EF4-FFF2-40B4-BE49-F238E27FC236}">
                <a16:creationId xmlns:a16="http://schemas.microsoft.com/office/drawing/2014/main" id="{6DB0BC08-49F2-4A3B-98DE-1E34164EE2F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8310" y="44321"/>
            <a:ext cx="1557570" cy="865316"/>
          </a:xfrm>
          <a:prstGeom prst="rect">
            <a:avLst/>
          </a:prstGeom>
        </p:spPr>
      </p:pic>
      <p:grpSp>
        <p:nvGrpSpPr>
          <p:cNvPr id="8" name="Group 7">
            <a:extLst>
              <a:ext uri="{FF2B5EF4-FFF2-40B4-BE49-F238E27FC236}">
                <a16:creationId xmlns:a16="http://schemas.microsoft.com/office/drawing/2014/main" id="{B9927EED-210A-438F-9C25-C24420AA77A2}"/>
              </a:ext>
            </a:extLst>
          </p:cNvPr>
          <p:cNvGrpSpPr>
            <a:grpSpLocks noChangeAspect="1"/>
          </p:cNvGrpSpPr>
          <p:nvPr userDrawn="1"/>
        </p:nvGrpSpPr>
        <p:grpSpPr bwMode="auto">
          <a:xfrm>
            <a:off x="8838082" y="168564"/>
            <a:ext cx="1557570" cy="413892"/>
            <a:chOff x="1720" y="2492"/>
            <a:chExt cx="1923" cy="511"/>
          </a:xfrm>
        </p:grpSpPr>
        <p:sp>
          <p:nvSpPr>
            <p:cNvPr id="9" name="Freeform 5">
              <a:extLst>
                <a:ext uri="{FF2B5EF4-FFF2-40B4-BE49-F238E27FC236}">
                  <a16:creationId xmlns:a16="http://schemas.microsoft.com/office/drawing/2014/main" id="{C4D078AA-A419-405A-833E-7E9B24F05ABD}"/>
                </a:ext>
              </a:extLst>
            </p:cNvPr>
            <p:cNvSpPr>
              <a:spLocks/>
            </p:cNvSpPr>
            <p:nvPr userDrawn="1"/>
          </p:nvSpPr>
          <p:spPr bwMode="auto">
            <a:xfrm>
              <a:off x="2839" y="2492"/>
              <a:ext cx="191" cy="202"/>
            </a:xfrm>
            <a:custGeom>
              <a:avLst/>
              <a:gdLst>
                <a:gd name="T0" fmla="*/ 0 w 191"/>
                <a:gd name="T1" fmla="*/ 143 h 202"/>
                <a:gd name="T2" fmla="*/ 112 w 191"/>
                <a:gd name="T3" fmla="*/ 104 h 202"/>
                <a:gd name="T4" fmla="*/ 0 w 191"/>
                <a:gd name="T5" fmla="*/ 59 h 202"/>
                <a:gd name="T6" fmla="*/ 0 w 191"/>
                <a:gd name="T7" fmla="*/ 0 h 202"/>
                <a:gd name="T8" fmla="*/ 191 w 191"/>
                <a:gd name="T9" fmla="*/ 77 h 202"/>
                <a:gd name="T10" fmla="*/ 191 w 191"/>
                <a:gd name="T11" fmla="*/ 125 h 202"/>
                <a:gd name="T12" fmla="*/ 0 w 191"/>
                <a:gd name="T13" fmla="*/ 202 h 202"/>
                <a:gd name="T14" fmla="*/ 0 w 191"/>
                <a:gd name="T15" fmla="*/ 143 h 2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202">
                  <a:moveTo>
                    <a:pt x="0" y="143"/>
                  </a:moveTo>
                  <a:lnTo>
                    <a:pt x="112" y="104"/>
                  </a:lnTo>
                  <a:lnTo>
                    <a:pt x="0" y="59"/>
                  </a:lnTo>
                  <a:lnTo>
                    <a:pt x="0" y="0"/>
                  </a:lnTo>
                  <a:lnTo>
                    <a:pt x="191" y="77"/>
                  </a:lnTo>
                  <a:lnTo>
                    <a:pt x="191" y="125"/>
                  </a:lnTo>
                  <a:lnTo>
                    <a:pt x="0" y="202"/>
                  </a:lnTo>
                  <a:lnTo>
                    <a:pt x="0" y="143"/>
                  </a:lnTo>
                  <a:close/>
                </a:path>
              </a:pathLst>
            </a:custGeom>
            <a:solidFill>
              <a:srgbClr val="FF9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961EE224-02FB-47E7-8D49-E4B21BB562FA}"/>
                </a:ext>
              </a:extLst>
            </p:cNvPr>
            <p:cNvSpPr>
              <a:spLocks noEditPoints="1"/>
            </p:cNvSpPr>
            <p:nvPr userDrawn="1"/>
          </p:nvSpPr>
          <p:spPr bwMode="auto">
            <a:xfrm>
              <a:off x="1720" y="2709"/>
              <a:ext cx="1923" cy="294"/>
            </a:xfrm>
            <a:custGeom>
              <a:avLst/>
              <a:gdLst>
                <a:gd name="T0" fmla="*/ 0 w 653"/>
                <a:gd name="T1" fmla="*/ 76 h 99"/>
                <a:gd name="T2" fmla="*/ 45 w 653"/>
                <a:gd name="T3" fmla="*/ 48 h 99"/>
                <a:gd name="T4" fmla="*/ 2 w 653"/>
                <a:gd name="T5" fmla="*/ 46 h 99"/>
                <a:gd name="T6" fmla="*/ 66 w 653"/>
                <a:gd name="T7" fmla="*/ 98 h 99"/>
                <a:gd name="T8" fmla="*/ 25 w 653"/>
                <a:gd name="T9" fmla="*/ 99 h 99"/>
                <a:gd name="T10" fmla="*/ 37 w 653"/>
                <a:gd name="T11" fmla="*/ 66 h 99"/>
                <a:gd name="T12" fmla="*/ 31 w 653"/>
                <a:gd name="T13" fmla="*/ 85 h 99"/>
                <a:gd name="T14" fmla="*/ 78 w 653"/>
                <a:gd name="T15" fmla="*/ 61 h 99"/>
                <a:gd name="T16" fmla="*/ 147 w 653"/>
                <a:gd name="T17" fmla="*/ 49 h 99"/>
                <a:gd name="T18" fmla="*/ 99 w 653"/>
                <a:gd name="T19" fmla="*/ 59 h 99"/>
                <a:gd name="T20" fmla="*/ 128 w 653"/>
                <a:gd name="T21" fmla="*/ 70 h 99"/>
                <a:gd name="T22" fmla="*/ 192 w 653"/>
                <a:gd name="T23" fmla="*/ 99 h 99"/>
                <a:gd name="T24" fmla="*/ 192 w 653"/>
                <a:gd name="T25" fmla="*/ 21 h 99"/>
                <a:gd name="T26" fmla="*/ 193 w 653"/>
                <a:gd name="T27" fmla="*/ 37 h 99"/>
                <a:gd name="T28" fmla="*/ 193 w 653"/>
                <a:gd name="T29" fmla="*/ 84 h 99"/>
                <a:gd name="T30" fmla="*/ 192 w 653"/>
                <a:gd name="T31" fmla="*/ 99 h 99"/>
                <a:gd name="T32" fmla="*/ 234 w 653"/>
                <a:gd name="T33" fmla="*/ 60 h 99"/>
                <a:gd name="T34" fmla="*/ 305 w 653"/>
                <a:gd name="T35" fmla="*/ 65 h 99"/>
                <a:gd name="T36" fmla="*/ 285 w 653"/>
                <a:gd name="T37" fmla="*/ 74 h 99"/>
                <a:gd name="T38" fmla="*/ 256 w 653"/>
                <a:gd name="T39" fmla="*/ 51 h 99"/>
                <a:gd name="T40" fmla="*/ 256 w 653"/>
                <a:gd name="T41" fmla="*/ 51 h 99"/>
                <a:gd name="T42" fmla="*/ 339 w 653"/>
                <a:gd name="T43" fmla="*/ 34 h 99"/>
                <a:gd name="T44" fmla="*/ 384 w 653"/>
                <a:gd name="T45" fmla="*/ 98 h 99"/>
                <a:gd name="T46" fmla="*/ 352 w 653"/>
                <a:gd name="T47" fmla="*/ 38 h 99"/>
                <a:gd name="T48" fmla="*/ 317 w 653"/>
                <a:gd name="T49" fmla="*/ 98 h 99"/>
                <a:gd name="T50" fmla="*/ 423 w 653"/>
                <a:gd name="T51" fmla="*/ 23 h 99"/>
                <a:gd name="T52" fmla="*/ 423 w 653"/>
                <a:gd name="T53" fmla="*/ 38 h 99"/>
                <a:gd name="T54" fmla="*/ 438 w 653"/>
                <a:gd name="T55" fmla="*/ 81 h 99"/>
                <a:gd name="T56" fmla="*/ 402 w 653"/>
                <a:gd name="T57" fmla="*/ 76 h 99"/>
                <a:gd name="T58" fmla="*/ 393 w 653"/>
                <a:gd name="T59" fmla="*/ 23 h 99"/>
                <a:gd name="T60" fmla="*/ 423 w 653"/>
                <a:gd name="T61" fmla="*/ 0 h 99"/>
                <a:gd name="T62" fmla="*/ 496 w 653"/>
                <a:gd name="T63" fmla="*/ 87 h 99"/>
                <a:gd name="T64" fmla="*/ 451 w 653"/>
                <a:gd name="T65" fmla="*/ 23 h 99"/>
                <a:gd name="T66" fmla="*/ 483 w 653"/>
                <a:gd name="T67" fmla="*/ 83 h 99"/>
                <a:gd name="T68" fmla="*/ 517 w 653"/>
                <a:gd name="T69" fmla="*/ 23 h 99"/>
                <a:gd name="T70" fmla="*/ 553 w 653"/>
                <a:gd name="T71" fmla="*/ 23 h 99"/>
                <a:gd name="T72" fmla="*/ 576 w 653"/>
                <a:gd name="T73" fmla="*/ 42 h 99"/>
                <a:gd name="T74" fmla="*/ 532 w 653"/>
                <a:gd name="T75" fmla="*/ 98 h 99"/>
                <a:gd name="T76" fmla="*/ 582 w 653"/>
                <a:gd name="T77" fmla="*/ 61 h 99"/>
                <a:gd name="T78" fmla="*/ 653 w 653"/>
                <a:gd name="T79" fmla="*/ 56 h 99"/>
                <a:gd name="T80" fmla="*/ 619 w 653"/>
                <a:gd name="T81" fmla="*/ 84 h 99"/>
                <a:gd name="T82" fmla="*/ 619 w 653"/>
                <a:gd name="T83" fmla="*/ 99 h 99"/>
                <a:gd name="T84" fmla="*/ 618 w 653"/>
                <a:gd name="T85" fmla="*/ 3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3" h="99">
                  <a:moveTo>
                    <a:pt x="25" y="99"/>
                  </a:moveTo>
                  <a:cubicBezTo>
                    <a:pt x="11" y="99"/>
                    <a:pt x="0" y="93"/>
                    <a:pt x="0" y="77"/>
                  </a:cubicBezTo>
                  <a:cubicBezTo>
                    <a:pt x="0" y="76"/>
                    <a:pt x="0" y="76"/>
                    <a:pt x="0" y="76"/>
                  </a:cubicBezTo>
                  <a:cubicBezTo>
                    <a:pt x="0" y="58"/>
                    <a:pt x="16" y="52"/>
                    <a:pt x="36" y="52"/>
                  </a:cubicBezTo>
                  <a:cubicBezTo>
                    <a:pt x="45" y="52"/>
                    <a:pt x="45" y="52"/>
                    <a:pt x="45" y="52"/>
                  </a:cubicBezTo>
                  <a:cubicBezTo>
                    <a:pt x="45" y="48"/>
                    <a:pt x="45" y="48"/>
                    <a:pt x="45" y="48"/>
                  </a:cubicBezTo>
                  <a:cubicBezTo>
                    <a:pt x="45" y="41"/>
                    <a:pt x="42" y="36"/>
                    <a:pt x="34" y="36"/>
                  </a:cubicBezTo>
                  <a:cubicBezTo>
                    <a:pt x="27" y="36"/>
                    <a:pt x="23" y="40"/>
                    <a:pt x="22" y="46"/>
                  </a:cubicBezTo>
                  <a:cubicBezTo>
                    <a:pt x="2" y="46"/>
                    <a:pt x="2" y="46"/>
                    <a:pt x="2" y="46"/>
                  </a:cubicBezTo>
                  <a:cubicBezTo>
                    <a:pt x="4" y="29"/>
                    <a:pt x="17" y="21"/>
                    <a:pt x="35" y="21"/>
                  </a:cubicBezTo>
                  <a:cubicBezTo>
                    <a:pt x="53" y="21"/>
                    <a:pt x="66" y="29"/>
                    <a:pt x="66" y="47"/>
                  </a:cubicBezTo>
                  <a:cubicBezTo>
                    <a:pt x="66" y="98"/>
                    <a:pt x="66" y="98"/>
                    <a:pt x="66" y="98"/>
                  </a:cubicBezTo>
                  <a:cubicBezTo>
                    <a:pt x="45" y="98"/>
                    <a:pt x="45" y="98"/>
                    <a:pt x="45" y="98"/>
                  </a:cubicBezTo>
                  <a:cubicBezTo>
                    <a:pt x="45" y="89"/>
                    <a:pt x="45" y="89"/>
                    <a:pt x="45" y="89"/>
                  </a:cubicBezTo>
                  <a:cubicBezTo>
                    <a:pt x="42" y="95"/>
                    <a:pt x="35" y="99"/>
                    <a:pt x="25" y="99"/>
                  </a:cubicBezTo>
                  <a:close/>
                  <a:moveTo>
                    <a:pt x="45" y="73"/>
                  </a:moveTo>
                  <a:cubicBezTo>
                    <a:pt x="45" y="66"/>
                    <a:pt x="45" y="66"/>
                    <a:pt x="45" y="66"/>
                  </a:cubicBezTo>
                  <a:cubicBezTo>
                    <a:pt x="37" y="66"/>
                    <a:pt x="37" y="66"/>
                    <a:pt x="37" y="66"/>
                  </a:cubicBezTo>
                  <a:cubicBezTo>
                    <a:pt x="26" y="66"/>
                    <a:pt x="21" y="68"/>
                    <a:pt x="21" y="75"/>
                  </a:cubicBezTo>
                  <a:cubicBezTo>
                    <a:pt x="21" y="76"/>
                    <a:pt x="21" y="76"/>
                    <a:pt x="21" y="76"/>
                  </a:cubicBezTo>
                  <a:cubicBezTo>
                    <a:pt x="21" y="81"/>
                    <a:pt x="24" y="85"/>
                    <a:pt x="31" y="85"/>
                  </a:cubicBezTo>
                  <a:cubicBezTo>
                    <a:pt x="38" y="85"/>
                    <a:pt x="45" y="81"/>
                    <a:pt x="45" y="73"/>
                  </a:cubicBezTo>
                  <a:close/>
                  <a:moveTo>
                    <a:pt x="114" y="99"/>
                  </a:moveTo>
                  <a:cubicBezTo>
                    <a:pt x="93" y="99"/>
                    <a:pt x="78" y="86"/>
                    <a:pt x="78" y="61"/>
                  </a:cubicBezTo>
                  <a:cubicBezTo>
                    <a:pt x="78" y="60"/>
                    <a:pt x="78" y="60"/>
                    <a:pt x="78" y="60"/>
                  </a:cubicBezTo>
                  <a:cubicBezTo>
                    <a:pt x="78" y="35"/>
                    <a:pt x="94" y="21"/>
                    <a:pt x="114" y="21"/>
                  </a:cubicBezTo>
                  <a:cubicBezTo>
                    <a:pt x="131" y="21"/>
                    <a:pt x="145" y="30"/>
                    <a:pt x="147" y="49"/>
                  </a:cubicBezTo>
                  <a:cubicBezTo>
                    <a:pt x="127" y="49"/>
                    <a:pt x="127" y="49"/>
                    <a:pt x="127" y="49"/>
                  </a:cubicBezTo>
                  <a:cubicBezTo>
                    <a:pt x="125" y="42"/>
                    <a:pt x="122" y="37"/>
                    <a:pt x="114" y="37"/>
                  </a:cubicBezTo>
                  <a:cubicBezTo>
                    <a:pt x="105" y="37"/>
                    <a:pt x="99" y="44"/>
                    <a:pt x="99" y="59"/>
                  </a:cubicBezTo>
                  <a:cubicBezTo>
                    <a:pt x="99" y="61"/>
                    <a:pt x="99" y="61"/>
                    <a:pt x="99" y="61"/>
                  </a:cubicBezTo>
                  <a:cubicBezTo>
                    <a:pt x="99" y="77"/>
                    <a:pt x="105" y="84"/>
                    <a:pt x="114" y="84"/>
                  </a:cubicBezTo>
                  <a:cubicBezTo>
                    <a:pt x="122" y="84"/>
                    <a:pt x="127" y="78"/>
                    <a:pt x="128" y="70"/>
                  </a:cubicBezTo>
                  <a:cubicBezTo>
                    <a:pt x="147" y="70"/>
                    <a:pt x="147" y="70"/>
                    <a:pt x="147" y="70"/>
                  </a:cubicBezTo>
                  <a:cubicBezTo>
                    <a:pt x="146" y="87"/>
                    <a:pt x="134" y="99"/>
                    <a:pt x="114" y="99"/>
                  </a:cubicBezTo>
                  <a:close/>
                  <a:moveTo>
                    <a:pt x="192" y="99"/>
                  </a:moveTo>
                  <a:cubicBezTo>
                    <a:pt x="171" y="99"/>
                    <a:pt x="156" y="86"/>
                    <a:pt x="156" y="61"/>
                  </a:cubicBezTo>
                  <a:cubicBezTo>
                    <a:pt x="156" y="60"/>
                    <a:pt x="156" y="60"/>
                    <a:pt x="156" y="60"/>
                  </a:cubicBezTo>
                  <a:cubicBezTo>
                    <a:pt x="156" y="35"/>
                    <a:pt x="172" y="21"/>
                    <a:pt x="192" y="21"/>
                  </a:cubicBezTo>
                  <a:cubicBezTo>
                    <a:pt x="209" y="21"/>
                    <a:pt x="223" y="30"/>
                    <a:pt x="225" y="49"/>
                  </a:cubicBezTo>
                  <a:cubicBezTo>
                    <a:pt x="205" y="49"/>
                    <a:pt x="205" y="49"/>
                    <a:pt x="205" y="49"/>
                  </a:cubicBezTo>
                  <a:cubicBezTo>
                    <a:pt x="204" y="42"/>
                    <a:pt x="200" y="37"/>
                    <a:pt x="193" y="37"/>
                  </a:cubicBezTo>
                  <a:cubicBezTo>
                    <a:pt x="184" y="37"/>
                    <a:pt x="177" y="44"/>
                    <a:pt x="177" y="59"/>
                  </a:cubicBezTo>
                  <a:cubicBezTo>
                    <a:pt x="177" y="61"/>
                    <a:pt x="177" y="61"/>
                    <a:pt x="177" y="61"/>
                  </a:cubicBezTo>
                  <a:cubicBezTo>
                    <a:pt x="177" y="77"/>
                    <a:pt x="183" y="84"/>
                    <a:pt x="193" y="84"/>
                  </a:cubicBezTo>
                  <a:cubicBezTo>
                    <a:pt x="200" y="84"/>
                    <a:pt x="205" y="78"/>
                    <a:pt x="206" y="70"/>
                  </a:cubicBezTo>
                  <a:cubicBezTo>
                    <a:pt x="225" y="70"/>
                    <a:pt x="225" y="70"/>
                    <a:pt x="225" y="70"/>
                  </a:cubicBezTo>
                  <a:cubicBezTo>
                    <a:pt x="224" y="87"/>
                    <a:pt x="212" y="99"/>
                    <a:pt x="192" y="99"/>
                  </a:cubicBezTo>
                  <a:close/>
                  <a:moveTo>
                    <a:pt x="271" y="99"/>
                  </a:moveTo>
                  <a:cubicBezTo>
                    <a:pt x="249" y="99"/>
                    <a:pt x="234" y="86"/>
                    <a:pt x="234" y="61"/>
                  </a:cubicBezTo>
                  <a:cubicBezTo>
                    <a:pt x="234" y="60"/>
                    <a:pt x="234" y="60"/>
                    <a:pt x="234" y="60"/>
                  </a:cubicBezTo>
                  <a:cubicBezTo>
                    <a:pt x="234" y="35"/>
                    <a:pt x="250" y="21"/>
                    <a:pt x="270" y="21"/>
                  </a:cubicBezTo>
                  <a:cubicBezTo>
                    <a:pt x="289" y="21"/>
                    <a:pt x="305" y="31"/>
                    <a:pt x="305" y="56"/>
                  </a:cubicBezTo>
                  <a:cubicBezTo>
                    <a:pt x="305" y="65"/>
                    <a:pt x="305" y="65"/>
                    <a:pt x="305" y="65"/>
                  </a:cubicBezTo>
                  <a:cubicBezTo>
                    <a:pt x="256" y="65"/>
                    <a:pt x="256" y="65"/>
                    <a:pt x="256" y="65"/>
                  </a:cubicBezTo>
                  <a:cubicBezTo>
                    <a:pt x="256" y="79"/>
                    <a:pt x="262" y="84"/>
                    <a:pt x="271" y="84"/>
                  </a:cubicBezTo>
                  <a:cubicBezTo>
                    <a:pt x="279" y="84"/>
                    <a:pt x="284" y="80"/>
                    <a:pt x="285" y="74"/>
                  </a:cubicBezTo>
                  <a:cubicBezTo>
                    <a:pt x="305" y="74"/>
                    <a:pt x="305" y="74"/>
                    <a:pt x="305" y="74"/>
                  </a:cubicBezTo>
                  <a:cubicBezTo>
                    <a:pt x="302" y="89"/>
                    <a:pt x="291" y="99"/>
                    <a:pt x="271" y="99"/>
                  </a:cubicBezTo>
                  <a:close/>
                  <a:moveTo>
                    <a:pt x="256" y="51"/>
                  </a:moveTo>
                  <a:cubicBezTo>
                    <a:pt x="284" y="51"/>
                    <a:pt x="284" y="51"/>
                    <a:pt x="284" y="51"/>
                  </a:cubicBezTo>
                  <a:cubicBezTo>
                    <a:pt x="284" y="40"/>
                    <a:pt x="279" y="36"/>
                    <a:pt x="270" y="36"/>
                  </a:cubicBezTo>
                  <a:cubicBezTo>
                    <a:pt x="264" y="36"/>
                    <a:pt x="258" y="39"/>
                    <a:pt x="256" y="51"/>
                  </a:cubicBezTo>
                  <a:close/>
                  <a:moveTo>
                    <a:pt x="317" y="23"/>
                  </a:moveTo>
                  <a:cubicBezTo>
                    <a:pt x="339" y="23"/>
                    <a:pt x="339" y="23"/>
                    <a:pt x="339" y="23"/>
                  </a:cubicBezTo>
                  <a:cubicBezTo>
                    <a:pt x="339" y="34"/>
                    <a:pt x="339" y="34"/>
                    <a:pt x="339" y="34"/>
                  </a:cubicBezTo>
                  <a:cubicBezTo>
                    <a:pt x="342" y="27"/>
                    <a:pt x="350" y="21"/>
                    <a:pt x="361" y="21"/>
                  </a:cubicBezTo>
                  <a:cubicBezTo>
                    <a:pt x="375" y="21"/>
                    <a:pt x="384" y="29"/>
                    <a:pt x="384" y="47"/>
                  </a:cubicBezTo>
                  <a:cubicBezTo>
                    <a:pt x="384" y="98"/>
                    <a:pt x="384" y="98"/>
                    <a:pt x="384" y="98"/>
                  </a:cubicBezTo>
                  <a:cubicBezTo>
                    <a:pt x="363" y="98"/>
                    <a:pt x="363" y="98"/>
                    <a:pt x="363" y="98"/>
                  </a:cubicBezTo>
                  <a:cubicBezTo>
                    <a:pt x="363" y="51"/>
                    <a:pt x="363" y="51"/>
                    <a:pt x="363" y="51"/>
                  </a:cubicBezTo>
                  <a:cubicBezTo>
                    <a:pt x="363" y="42"/>
                    <a:pt x="359" y="38"/>
                    <a:pt x="352" y="38"/>
                  </a:cubicBezTo>
                  <a:cubicBezTo>
                    <a:pt x="344" y="38"/>
                    <a:pt x="339" y="42"/>
                    <a:pt x="339" y="52"/>
                  </a:cubicBezTo>
                  <a:cubicBezTo>
                    <a:pt x="339" y="98"/>
                    <a:pt x="339" y="98"/>
                    <a:pt x="339" y="98"/>
                  </a:cubicBezTo>
                  <a:cubicBezTo>
                    <a:pt x="317" y="98"/>
                    <a:pt x="317" y="98"/>
                    <a:pt x="317" y="98"/>
                  </a:cubicBezTo>
                  <a:lnTo>
                    <a:pt x="317" y="23"/>
                  </a:lnTo>
                  <a:close/>
                  <a:moveTo>
                    <a:pt x="423" y="0"/>
                  </a:moveTo>
                  <a:cubicBezTo>
                    <a:pt x="423" y="23"/>
                    <a:pt x="423" y="23"/>
                    <a:pt x="423" y="23"/>
                  </a:cubicBezTo>
                  <a:cubicBezTo>
                    <a:pt x="438" y="23"/>
                    <a:pt x="438" y="23"/>
                    <a:pt x="438" y="23"/>
                  </a:cubicBezTo>
                  <a:cubicBezTo>
                    <a:pt x="438" y="38"/>
                    <a:pt x="438" y="38"/>
                    <a:pt x="438" y="38"/>
                  </a:cubicBezTo>
                  <a:cubicBezTo>
                    <a:pt x="423" y="38"/>
                    <a:pt x="423" y="38"/>
                    <a:pt x="423" y="38"/>
                  </a:cubicBezTo>
                  <a:cubicBezTo>
                    <a:pt x="423" y="74"/>
                    <a:pt x="423" y="74"/>
                    <a:pt x="423" y="74"/>
                  </a:cubicBezTo>
                  <a:cubicBezTo>
                    <a:pt x="423" y="80"/>
                    <a:pt x="426" y="82"/>
                    <a:pt x="431" y="82"/>
                  </a:cubicBezTo>
                  <a:cubicBezTo>
                    <a:pt x="434" y="82"/>
                    <a:pt x="436" y="82"/>
                    <a:pt x="438" y="81"/>
                  </a:cubicBezTo>
                  <a:cubicBezTo>
                    <a:pt x="438" y="97"/>
                    <a:pt x="438" y="97"/>
                    <a:pt x="438" y="97"/>
                  </a:cubicBezTo>
                  <a:cubicBezTo>
                    <a:pt x="436" y="98"/>
                    <a:pt x="432" y="99"/>
                    <a:pt x="426" y="99"/>
                  </a:cubicBezTo>
                  <a:cubicBezTo>
                    <a:pt x="410" y="99"/>
                    <a:pt x="402" y="91"/>
                    <a:pt x="402" y="76"/>
                  </a:cubicBezTo>
                  <a:cubicBezTo>
                    <a:pt x="402" y="38"/>
                    <a:pt x="402" y="38"/>
                    <a:pt x="402" y="38"/>
                  </a:cubicBezTo>
                  <a:cubicBezTo>
                    <a:pt x="393" y="38"/>
                    <a:pt x="393" y="38"/>
                    <a:pt x="393" y="38"/>
                  </a:cubicBezTo>
                  <a:cubicBezTo>
                    <a:pt x="393" y="23"/>
                    <a:pt x="393" y="23"/>
                    <a:pt x="393" y="23"/>
                  </a:cubicBezTo>
                  <a:cubicBezTo>
                    <a:pt x="402" y="23"/>
                    <a:pt x="402" y="23"/>
                    <a:pt x="402" y="23"/>
                  </a:cubicBezTo>
                  <a:cubicBezTo>
                    <a:pt x="402" y="8"/>
                    <a:pt x="402" y="8"/>
                    <a:pt x="402" y="8"/>
                  </a:cubicBezTo>
                  <a:lnTo>
                    <a:pt x="423" y="0"/>
                  </a:lnTo>
                  <a:close/>
                  <a:moveTo>
                    <a:pt x="517" y="98"/>
                  </a:moveTo>
                  <a:cubicBezTo>
                    <a:pt x="496" y="98"/>
                    <a:pt x="496" y="98"/>
                    <a:pt x="496" y="98"/>
                  </a:cubicBezTo>
                  <a:cubicBezTo>
                    <a:pt x="496" y="87"/>
                    <a:pt x="496" y="87"/>
                    <a:pt x="496" y="87"/>
                  </a:cubicBezTo>
                  <a:cubicBezTo>
                    <a:pt x="492" y="94"/>
                    <a:pt x="485" y="99"/>
                    <a:pt x="474" y="99"/>
                  </a:cubicBezTo>
                  <a:cubicBezTo>
                    <a:pt x="460" y="99"/>
                    <a:pt x="451" y="91"/>
                    <a:pt x="451" y="74"/>
                  </a:cubicBezTo>
                  <a:cubicBezTo>
                    <a:pt x="451" y="23"/>
                    <a:pt x="451" y="23"/>
                    <a:pt x="451" y="23"/>
                  </a:cubicBezTo>
                  <a:cubicBezTo>
                    <a:pt x="472" y="23"/>
                    <a:pt x="472" y="23"/>
                    <a:pt x="472" y="23"/>
                  </a:cubicBezTo>
                  <a:cubicBezTo>
                    <a:pt x="472" y="70"/>
                    <a:pt x="472" y="70"/>
                    <a:pt x="472" y="70"/>
                  </a:cubicBezTo>
                  <a:cubicBezTo>
                    <a:pt x="472" y="79"/>
                    <a:pt x="475" y="83"/>
                    <a:pt x="483" y="83"/>
                  </a:cubicBezTo>
                  <a:cubicBezTo>
                    <a:pt x="490" y="83"/>
                    <a:pt x="496" y="78"/>
                    <a:pt x="496" y="69"/>
                  </a:cubicBezTo>
                  <a:cubicBezTo>
                    <a:pt x="496" y="23"/>
                    <a:pt x="496" y="23"/>
                    <a:pt x="496" y="23"/>
                  </a:cubicBezTo>
                  <a:cubicBezTo>
                    <a:pt x="517" y="23"/>
                    <a:pt x="517" y="23"/>
                    <a:pt x="517" y="23"/>
                  </a:cubicBezTo>
                  <a:lnTo>
                    <a:pt x="517" y="98"/>
                  </a:lnTo>
                  <a:close/>
                  <a:moveTo>
                    <a:pt x="532" y="23"/>
                  </a:moveTo>
                  <a:cubicBezTo>
                    <a:pt x="553" y="23"/>
                    <a:pt x="553" y="23"/>
                    <a:pt x="553" y="23"/>
                  </a:cubicBezTo>
                  <a:cubicBezTo>
                    <a:pt x="553" y="36"/>
                    <a:pt x="553" y="36"/>
                    <a:pt x="553" y="36"/>
                  </a:cubicBezTo>
                  <a:cubicBezTo>
                    <a:pt x="558" y="26"/>
                    <a:pt x="565" y="22"/>
                    <a:pt x="576" y="22"/>
                  </a:cubicBezTo>
                  <a:cubicBezTo>
                    <a:pt x="576" y="42"/>
                    <a:pt x="576" y="42"/>
                    <a:pt x="576" y="42"/>
                  </a:cubicBezTo>
                  <a:cubicBezTo>
                    <a:pt x="562" y="42"/>
                    <a:pt x="553" y="47"/>
                    <a:pt x="553" y="59"/>
                  </a:cubicBezTo>
                  <a:cubicBezTo>
                    <a:pt x="553" y="98"/>
                    <a:pt x="553" y="98"/>
                    <a:pt x="553" y="98"/>
                  </a:cubicBezTo>
                  <a:cubicBezTo>
                    <a:pt x="532" y="98"/>
                    <a:pt x="532" y="98"/>
                    <a:pt x="532" y="98"/>
                  </a:cubicBezTo>
                  <a:lnTo>
                    <a:pt x="532" y="23"/>
                  </a:lnTo>
                  <a:close/>
                  <a:moveTo>
                    <a:pt x="619" y="99"/>
                  </a:moveTo>
                  <a:cubicBezTo>
                    <a:pt x="597" y="99"/>
                    <a:pt x="582" y="86"/>
                    <a:pt x="582" y="61"/>
                  </a:cubicBezTo>
                  <a:cubicBezTo>
                    <a:pt x="582" y="60"/>
                    <a:pt x="582" y="60"/>
                    <a:pt x="582" y="60"/>
                  </a:cubicBezTo>
                  <a:cubicBezTo>
                    <a:pt x="582" y="35"/>
                    <a:pt x="598" y="21"/>
                    <a:pt x="618" y="21"/>
                  </a:cubicBezTo>
                  <a:cubicBezTo>
                    <a:pt x="637" y="21"/>
                    <a:pt x="653" y="31"/>
                    <a:pt x="653" y="56"/>
                  </a:cubicBezTo>
                  <a:cubicBezTo>
                    <a:pt x="653" y="65"/>
                    <a:pt x="653" y="65"/>
                    <a:pt x="653" y="65"/>
                  </a:cubicBezTo>
                  <a:cubicBezTo>
                    <a:pt x="604" y="65"/>
                    <a:pt x="604" y="65"/>
                    <a:pt x="604" y="65"/>
                  </a:cubicBezTo>
                  <a:cubicBezTo>
                    <a:pt x="605" y="79"/>
                    <a:pt x="610" y="84"/>
                    <a:pt x="619" y="84"/>
                  </a:cubicBezTo>
                  <a:cubicBezTo>
                    <a:pt x="628" y="84"/>
                    <a:pt x="632" y="80"/>
                    <a:pt x="633" y="74"/>
                  </a:cubicBezTo>
                  <a:cubicBezTo>
                    <a:pt x="653" y="74"/>
                    <a:pt x="653" y="74"/>
                    <a:pt x="653" y="74"/>
                  </a:cubicBezTo>
                  <a:cubicBezTo>
                    <a:pt x="650" y="89"/>
                    <a:pt x="639" y="99"/>
                    <a:pt x="619" y="99"/>
                  </a:cubicBezTo>
                  <a:close/>
                  <a:moveTo>
                    <a:pt x="604" y="51"/>
                  </a:moveTo>
                  <a:cubicBezTo>
                    <a:pt x="632" y="51"/>
                    <a:pt x="632" y="51"/>
                    <a:pt x="632" y="51"/>
                  </a:cubicBezTo>
                  <a:cubicBezTo>
                    <a:pt x="632" y="40"/>
                    <a:pt x="627" y="36"/>
                    <a:pt x="618" y="36"/>
                  </a:cubicBezTo>
                  <a:cubicBezTo>
                    <a:pt x="612" y="36"/>
                    <a:pt x="606" y="39"/>
                    <a:pt x="604" y="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55310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lvl1pPr>
              <a:defRPr/>
            </a:lvl1pPr>
          </a:lstStyle>
          <a:p>
            <a:pPr>
              <a:defRPr/>
            </a:pPr>
            <a:fld id="{5A0C99CA-7915-4998-AA7D-931397A34381}" type="datetimeFigureOut">
              <a:rPr lang="en-NZ"/>
              <a:pPr>
                <a:defRPr/>
              </a:pPr>
              <a:t>25/08/2023</a:t>
            </a:fld>
            <a:endParaRPr lang="en-NZ"/>
          </a:p>
        </p:txBody>
      </p:sp>
      <p:sp>
        <p:nvSpPr>
          <p:cNvPr id="5" name="Footer Placeholder 4"/>
          <p:cNvSpPr>
            <a:spLocks noGrp="1"/>
          </p:cNvSpPr>
          <p:nvPr>
            <p:ph type="ftr" sz="quarter" idx="11"/>
          </p:nvPr>
        </p:nvSpPr>
        <p:spPr/>
        <p:txBody>
          <a:bodyPr/>
          <a:lstStyle>
            <a:lvl1pPr>
              <a:defRPr/>
            </a:lvl1pPr>
          </a:lstStyle>
          <a:p>
            <a:pPr>
              <a:defRPr/>
            </a:pPr>
            <a:endParaRPr lang="en-NZ"/>
          </a:p>
        </p:txBody>
      </p:sp>
      <p:sp>
        <p:nvSpPr>
          <p:cNvPr id="6" name="Slide Number Placeholder 5"/>
          <p:cNvSpPr>
            <a:spLocks noGrp="1"/>
          </p:cNvSpPr>
          <p:nvPr>
            <p:ph type="sldNum" sz="quarter" idx="12"/>
          </p:nvPr>
        </p:nvSpPr>
        <p:spPr/>
        <p:txBody>
          <a:bodyPr/>
          <a:lstStyle>
            <a:lvl1pPr>
              <a:defRPr/>
            </a:lvl1pPr>
          </a:lstStyle>
          <a:p>
            <a:pPr>
              <a:defRPr/>
            </a:pPr>
            <a:fld id="{35758B1B-0039-46BF-BF45-8F71972077E0}" type="slidenum">
              <a:rPr lang="en-NZ"/>
              <a:pPr>
                <a:defRPr/>
              </a:pPr>
              <a:t>‹#›</a:t>
            </a:fld>
            <a:endParaRPr lang="en-NZ"/>
          </a:p>
        </p:txBody>
      </p:sp>
      <p:pic>
        <p:nvPicPr>
          <p:cNvPr id="7" name="Picture 6" descr="A close up of a logo&#10;&#10;Description automatically generated">
            <a:extLst>
              <a:ext uri="{FF2B5EF4-FFF2-40B4-BE49-F238E27FC236}">
                <a16:creationId xmlns:a16="http://schemas.microsoft.com/office/drawing/2014/main" id="{6DB0BC08-49F2-4A3B-98DE-1E34164EE2F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8310" y="44321"/>
            <a:ext cx="1557570" cy="865316"/>
          </a:xfrm>
          <a:prstGeom prst="rect">
            <a:avLst/>
          </a:prstGeom>
        </p:spPr>
      </p:pic>
      <p:grpSp>
        <p:nvGrpSpPr>
          <p:cNvPr id="8" name="Group 7">
            <a:extLst>
              <a:ext uri="{FF2B5EF4-FFF2-40B4-BE49-F238E27FC236}">
                <a16:creationId xmlns:a16="http://schemas.microsoft.com/office/drawing/2014/main" id="{B9927EED-210A-438F-9C25-C24420AA77A2}"/>
              </a:ext>
            </a:extLst>
          </p:cNvPr>
          <p:cNvGrpSpPr>
            <a:grpSpLocks noChangeAspect="1"/>
          </p:cNvGrpSpPr>
          <p:nvPr userDrawn="1"/>
        </p:nvGrpSpPr>
        <p:grpSpPr bwMode="auto">
          <a:xfrm>
            <a:off x="8838082" y="168564"/>
            <a:ext cx="1557570" cy="413892"/>
            <a:chOff x="1720" y="2492"/>
            <a:chExt cx="1923" cy="511"/>
          </a:xfrm>
        </p:grpSpPr>
        <p:sp>
          <p:nvSpPr>
            <p:cNvPr id="9" name="Freeform 5">
              <a:extLst>
                <a:ext uri="{FF2B5EF4-FFF2-40B4-BE49-F238E27FC236}">
                  <a16:creationId xmlns:a16="http://schemas.microsoft.com/office/drawing/2014/main" id="{C4D078AA-A419-405A-833E-7E9B24F05ABD}"/>
                </a:ext>
              </a:extLst>
            </p:cNvPr>
            <p:cNvSpPr>
              <a:spLocks/>
            </p:cNvSpPr>
            <p:nvPr userDrawn="1"/>
          </p:nvSpPr>
          <p:spPr bwMode="auto">
            <a:xfrm>
              <a:off x="2839" y="2492"/>
              <a:ext cx="191" cy="202"/>
            </a:xfrm>
            <a:custGeom>
              <a:avLst/>
              <a:gdLst>
                <a:gd name="T0" fmla="*/ 0 w 191"/>
                <a:gd name="T1" fmla="*/ 143 h 202"/>
                <a:gd name="T2" fmla="*/ 112 w 191"/>
                <a:gd name="T3" fmla="*/ 104 h 202"/>
                <a:gd name="T4" fmla="*/ 0 w 191"/>
                <a:gd name="T5" fmla="*/ 59 h 202"/>
                <a:gd name="T6" fmla="*/ 0 w 191"/>
                <a:gd name="T7" fmla="*/ 0 h 202"/>
                <a:gd name="T8" fmla="*/ 191 w 191"/>
                <a:gd name="T9" fmla="*/ 77 h 202"/>
                <a:gd name="T10" fmla="*/ 191 w 191"/>
                <a:gd name="T11" fmla="*/ 125 h 202"/>
                <a:gd name="T12" fmla="*/ 0 w 191"/>
                <a:gd name="T13" fmla="*/ 202 h 202"/>
                <a:gd name="T14" fmla="*/ 0 w 191"/>
                <a:gd name="T15" fmla="*/ 143 h 2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202">
                  <a:moveTo>
                    <a:pt x="0" y="143"/>
                  </a:moveTo>
                  <a:lnTo>
                    <a:pt x="112" y="104"/>
                  </a:lnTo>
                  <a:lnTo>
                    <a:pt x="0" y="59"/>
                  </a:lnTo>
                  <a:lnTo>
                    <a:pt x="0" y="0"/>
                  </a:lnTo>
                  <a:lnTo>
                    <a:pt x="191" y="77"/>
                  </a:lnTo>
                  <a:lnTo>
                    <a:pt x="191" y="125"/>
                  </a:lnTo>
                  <a:lnTo>
                    <a:pt x="0" y="202"/>
                  </a:lnTo>
                  <a:lnTo>
                    <a:pt x="0" y="143"/>
                  </a:lnTo>
                  <a:close/>
                </a:path>
              </a:pathLst>
            </a:custGeom>
            <a:solidFill>
              <a:srgbClr val="FF9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961EE224-02FB-47E7-8D49-E4B21BB562FA}"/>
                </a:ext>
              </a:extLst>
            </p:cNvPr>
            <p:cNvSpPr>
              <a:spLocks noEditPoints="1"/>
            </p:cNvSpPr>
            <p:nvPr userDrawn="1"/>
          </p:nvSpPr>
          <p:spPr bwMode="auto">
            <a:xfrm>
              <a:off x="1720" y="2709"/>
              <a:ext cx="1923" cy="294"/>
            </a:xfrm>
            <a:custGeom>
              <a:avLst/>
              <a:gdLst>
                <a:gd name="T0" fmla="*/ 0 w 653"/>
                <a:gd name="T1" fmla="*/ 76 h 99"/>
                <a:gd name="T2" fmla="*/ 45 w 653"/>
                <a:gd name="T3" fmla="*/ 48 h 99"/>
                <a:gd name="T4" fmla="*/ 2 w 653"/>
                <a:gd name="T5" fmla="*/ 46 h 99"/>
                <a:gd name="T6" fmla="*/ 66 w 653"/>
                <a:gd name="T7" fmla="*/ 98 h 99"/>
                <a:gd name="T8" fmla="*/ 25 w 653"/>
                <a:gd name="T9" fmla="*/ 99 h 99"/>
                <a:gd name="T10" fmla="*/ 37 w 653"/>
                <a:gd name="T11" fmla="*/ 66 h 99"/>
                <a:gd name="T12" fmla="*/ 31 w 653"/>
                <a:gd name="T13" fmla="*/ 85 h 99"/>
                <a:gd name="T14" fmla="*/ 78 w 653"/>
                <a:gd name="T15" fmla="*/ 61 h 99"/>
                <a:gd name="T16" fmla="*/ 147 w 653"/>
                <a:gd name="T17" fmla="*/ 49 h 99"/>
                <a:gd name="T18" fmla="*/ 99 w 653"/>
                <a:gd name="T19" fmla="*/ 59 h 99"/>
                <a:gd name="T20" fmla="*/ 128 w 653"/>
                <a:gd name="T21" fmla="*/ 70 h 99"/>
                <a:gd name="T22" fmla="*/ 192 w 653"/>
                <a:gd name="T23" fmla="*/ 99 h 99"/>
                <a:gd name="T24" fmla="*/ 192 w 653"/>
                <a:gd name="T25" fmla="*/ 21 h 99"/>
                <a:gd name="T26" fmla="*/ 193 w 653"/>
                <a:gd name="T27" fmla="*/ 37 h 99"/>
                <a:gd name="T28" fmla="*/ 193 w 653"/>
                <a:gd name="T29" fmla="*/ 84 h 99"/>
                <a:gd name="T30" fmla="*/ 192 w 653"/>
                <a:gd name="T31" fmla="*/ 99 h 99"/>
                <a:gd name="T32" fmla="*/ 234 w 653"/>
                <a:gd name="T33" fmla="*/ 60 h 99"/>
                <a:gd name="T34" fmla="*/ 305 w 653"/>
                <a:gd name="T35" fmla="*/ 65 h 99"/>
                <a:gd name="T36" fmla="*/ 285 w 653"/>
                <a:gd name="T37" fmla="*/ 74 h 99"/>
                <a:gd name="T38" fmla="*/ 256 w 653"/>
                <a:gd name="T39" fmla="*/ 51 h 99"/>
                <a:gd name="T40" fmla="*/ 256 w 653"/>
                <a:gd name="T41" fmla="*/ 51 h 99"/>
                <a:gd name="T42" fmla="*/ 339 w 653"/>
                <a:gd name="T43" fmla="*/ 34 h 99"/>
                <a:gd name="T44" fmla="*/ 384 w 653"/>
                <a:gd name="T45" fmla="*/ 98 h 99"/>
                <a:gd name="T46" fmla="*/ 352 w 653"/>
                <a:gd name="T47" fmla="*/ 38 h 99"/>
                <a:gd name="T48" fmla="*/ 317 w 653"/>
                <a:gd name="T49" fmla="*/ 98 h 99"/>
                <a:gd name="T50" fmla="*/ 423 w 653"/>
                <a:gd name="T51" fmla="*/ 23 h 99"/>
                <a:gd name="T52" fmla="*/ 423 w 653"/>
                <a:gd name="T53" fmla="*/ 38 h 99"/>
                <a:gd name="T54" fmla="*/ 438 w 653"/>
                <a:gd name="T55" fmla="*/ 81 h 99"/>
                <a:gd name="T56" fmla="*/ 402 w 653"/>
                <a:gd name="T57" fmla="*/ 76 h 99"/>
                <a:gd name="T58" fmla="*/ 393 w 653"/>
                <a:gd name="T59" fmla="*/ 23 h 99"/>
                <a:gd name="T60" fmla="*/ 423 w 653"/>
                <a:gd name="T61" fmla="*/ 0 h 99"/>
                <a:gd name="T62" fmla="*/ 496 w 653"/>
                <a:gd name="T63" fmla="*/ 87 h 99"/>
                <a:gd name="T64" fmla="*/ 451 w 653"/>
                <a:gd name="T65" fmla="*/ 23 h 99"/>
                <a:gd name="T66" fmla="*/ 483 w 653"/>
                <a:gd name="T67" fmla="*/ 83 h 99"/>
                <a:gd name="T68" fmla="*/ 517 w 653"/>
                <a:gd name="T69" fmla="*/ 23 h 99"/>
                <a:gd name="T70" fmla="*/ 553 w 653"/>
                <a:gd name="T71" fmla="*/ 23 h 99"/>
                <a:gd name="T72" fmla="*/ 576 w 653"/>
                <a:gd name="T73" fmla="*/ 42 h 99"/>
                <a:gd name="T74" fmla="*/ 532 w 653"/>
                <a:gd name="T75" fmla="*/ 98 h 99"/>
                <a:gd name="T76" fmla="*/ 582 w 653"/>
                <a:gd name="T77" fmla="*/ 61 h 99"/>
                <a:gd name="T78" fmla="*/ 653 w 653"/>
                <a:gd name="T79" fmla="*/ 56 h 99"/>
                <a:gd name="T80" fmla="*/ 619 w 653"/>
                <a:gd name="T81" fmla="*/ 84 h 99"/>
                <a:gd name="T82" fmla="*/ 619 w 653"/>
                <a:gd name="T83" fmla="*/ 99 h 99"/>
                <a:gd name="T84" fmla="*/ 618 w 653"/>
                <a:gd name="T85" fmla="*/ 3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3" h="99">
                  <a:moveTo>
                    <a:pt x="25" y="99"/>
                  </a:moveTo>
                  <a:cubicBezTo>
                    <a:pt x="11" y="99"/>
                    <a:pt x="0" y="93"/>
                    <a:pt x="0" y="77"/>
                  </a:cubicBezTo>
                  <a:cubicBezTo>
                    <a:pt x="0" y="76"/>
                    <a:pt x="0" y="76"/>
                    <a:pt x="0" y="76"/>
                  </a:cubicBezTo>
                  <a:cubicBezTo>
                    <a:pt x="0" y="58"/>
                    <a:pt x="16" y="52"/>
                    <a:pt x="36" y="52"/>
                  </a:cubicBezTo>
                  <a:cubicBezTo>
                    <a:pt x="45" y="52"/>
                    <a:pt x="45" y="52"/>
                    <a:pt x="45" y="52"/>
                  </a:cubicBezTo>
                  <a:cubicBezTo>
                    <a:pt x="45" y="48"/>
                    <a:pt x="45" y="48"/>
                    <a:pt x="45" y="48"/>
                  </a:cubicBezTo>
                  <a:cubicBezTo>
                    <a:pt x="45" y="41"/>
                    <a:pt x="42" y="36"/>
                    <a:pt x="34" y="36"/>
                  </a:cubicBezTo>
                  <a:cubicBezTo>
                    <a:pt x="27" y="36"/>
                    <a:pt x="23" y="40"/>
                    <a:pt x="22" y="46"/>
                  </a:cubicBezTo>
                  <a:cubicBezTo>
                    <a:pt x="2" y="46"/>
                    <a:pt x="2" y="46"/>
                    <a:pt x="2" y="46"/>
                  </a:cubicBezTo>
                  <a:cubicBezTo>
                    <a:pt x="4" y="29"/>
                    <a:pt x="17" y="21"/>
                    <a:pt x="35" y="21"/>
                  </a:cubicBezTo>
                  <a:cubicBezTo>
                    <a:pt x="53" y="21"/>
                    <a:pt x="66" y="29"/>
                    <a:pt x="66" y="47"/>
                  </a:cubicBezTo>
                  <a:cubicBezTo>
                    <a:pt x="66" y="98"/>
                    <a:pt x="66" y="98"/>
                    <a:pt x="66" y="98"/>
                  </a:cubicBezTo>
                  <a:cubicBezTo>
                    <a:pt x="45" y="98"/>
                    <a:pt x="45" y="98"/>
                    <a:pt x="45" y="98"/>
                  </a:cubicBezTo>
                  <a:cubicBezTo>
                    <a:pt x="45" y="89"/>
                    <a:pt x="45" y="89"/>
                    <a:pt x="45" y="89"/>
                  </a:cubicBezTo>
                  <a:cubicBezTo>
                    <a:pt x="42" y="95"/>
                    <a:pt x="35" y="99"/>
                    <a:pt x="25" y="99"/>
                  </a:cubicBezTo>
                  <a:close/>
                  <a:moveTo>
                    <a:pt x="45" y="73"/>
                  </a:moveTo>
                  <a:cubicBezTo>
                    <a:pt x="45" y="66"/>
                    <a:pt x="45" y="66"/>
                    <a:pt x="45" y="66"/>
                  </a:cubicBezTo>
                  <a:cubicBezTo>
                    <a:pt x="37" y="66"/>
                    <a:pt x="37" y="66"/>
                    <a:pt x="37" y="66"/>
                  </a:cubicBezTo>
                  <a:cubicBezTo>
                    <a:pt x="26" y="66"/>
                    <a:pt x="21" y="68"/>
                    <a:pt x="21" y="75"/>
                  </a:cubicBezTo>
                  <a:cubicBezTo>
                    <a:pt x="21" y="76"/>
                    <a:pt x="21" y="76"/>
                    <a:pt x="21" y="76"/>
                  </a:cubicBezTo>
                  <a:cubicBezTo>
                    <a:pt x="21" y="81"/>
                    <a:pt x="24" y="85"/>
                    <a:pt x="31" y="85"/>
                  </a:cubicBezTo>
                  <a:cubicBezTo>
                    <a:pt x="38" y="85"/>
                    <a:pt x="45" y="81"/>
                    <a:pt x="45" y="73"/>
                  </a:cubicBezTo>
                  <a:close/>
                  <a:moveTo>
                    <a:pt x="114" y="99"/>
                  </a:moveTo>
                  <a:cubicBezTo>
                    <a:pt x="93" y="99"/>
                    <a:pt x="78" y="86"/>
                    <a:pt x="78" y="61"/>
                  </a:cubicBezTo>
                  <a:cubicBezTo>
                    <a:pt x="78" y="60"/>
                    <a:pt x="78" y="60"/>
                    <a:pt x="78" y="60"/>
                  </a:cubicBezTo>
                  <a:cubicBezTo>
                    <a:pt x="78" y="35"/>
                    <a:pt x="94" y="21"/>
                    <a:pt x="114" y="21"/>
                  </a:cubicBezTo>
                  <a:cubicBezTo>
                    <a:pt x="131" y="21"/>
                    <a:pt x="145" y="30"/>
                    <a:pt x="147" y="49"/>
                  </a:cubicBezTo>
                  <a:cubicBezTo>
                    <a:pt x="127" y="49"/>
                    <a:pt x="127" y="49"/>
                    <a:pt x="127" y="49"/>
                  </a:cubicBezTo>
                  <a:cubicBezTo>
                    <a:pt x="125" y="42"/>
                    <a:pt x="122" y="37"/>
                    <a:pt x="114" y="37"/>
                  </a:cubicBezTo>
                  <a:cubicBezTo>
                    <a:pt x="105" y="37"/>
                    <a:pt x="99" y="44"/>
                    <a:pt x="99" y="59"/>
                  </a:cubicBezTo>
                  <a:cubicBezTo>
                    <a:pt x="99" y="61"/>
                    <a:pt x="99" y="61"/>
                    <a:pt x="99" y="61"/>
                  </a:cubicBezTo>
                  <a:cubicBezTo>
                    <a:pt x="99" y="77"/>
                    <a:pt x="105" y="84"/>
                    <a:pt x="114" y="84"/>
                  </a:cubicBezTo>
                  <a:cubicBezTo>
                    <a:pt x="122" y="84"/>
                    <a:pt x="127" y="78"/>
                    <a:pt x="128" y="70"/>
                  </a:cubicBezTo>
                  <a:cubicBezTo>
                    <a:pt x="147" y="70"/>
                    <a:pt x="147" y="70"/>
                    <a:pt x="147" y="70"/>
                  </a:cubicBezTo>
                  <a:cubicBezTo>
                    <a:pt x="146" y="87"/>
                    <a:pt x="134" y="99"/>
                    <a:pt x="114" y="99"/>
                  </a:cubicBezTo>
                  <a:close/>
                  <a:moveTo>
                    <a:pt x="192" y="99"/>
                  </a:moveTo>
                  <a:cubicBezTo>
                    <a:pt x="171" y="99"/>
                    <a:pt x="156" y="86"/>
                    <a:pt x="156" y="61"/>
                  </a:cubicBezTo>
                  <a:cubicBezTo>
                    <a:pt x="156" y="60"/>
                    <a:pt x="156" y="60"/>
                    <a:pt x="156" y="60"/>
                  </a:cubicBezTo>
                  <a:cubicBezTo>
                    <a:pt x="156" y="35"/>
                    <a:pt x="172" y="21"/>
                    <a:pt x="192" y="21"/>
                  </a:cubicBezTo>
                  <a:cubicBezTo>
                    <a:pt x="209" y="21"/>
                    <a:pt x="223" y="30"/>
                    <a:pt x="225" y="49"/>
                  </a:cubicBezTo>
                  <a:cubicBezTo>
                    <a:pt x="205" y="49"/>
                    <a:pt x="205" y="49"/>
                    <a:pt x="205" y="49"/>
                  </a:cubicBezTo>
                  <a:cubicBezTo>
                    <a:pt x="204" y="42"/>
                    <a:pt x="200" y="37"/>
                    <a:pt x="193" y="37"/>
                  </a:cubicBezTo>
                  <a:cubicBezTo>
                    <a:pt x="184" y="37"/>
                    <a:pt x="177" y="44"/>
                    <a:pt x="177" y="59"/>
                  </a:cubicBezTo>
                  <a:cubicBezTo>
                    <a:pt x="177" y="61"/>
                    <a:pt x="177" y="61"/>
                    <a:pt x="177" y="61"/>
                  </a:cubicBezTo>
                  <a:cubicBezTo>
                    <a:pt x="177" y="77"/>
                    <a:pt x="183" y="84"/>
                    <a:pt x="193" y="84"/>
                  </a:cubicBezTo>
                  <a:cubicBezTo>
                    <a:pt x="200" y="84"/>
                    <a:pt x="205" y="78"/>
                    <a:pt x="206" y="70"/>
                  </a:cubicBezTo>
                  <a:cubicBezTo>
                    <a:pt x="225" y="70"/>
                    <a:pt x="225" y="70"/>
                    <a:pt x="225" y="70"/>
                  </a:cubicBezTo>
                  <a:cubicBezTo>
                    <a:pt x="224" y="87"/>
                    <a:pt x="212" y="99"/>
                    <a:pt x="192" y="99"/>
                  </a:cubicBezTo>
                  <a:close/>
                  <a:moveTo>
                    <a:pt x="271" y="99"/>
                  </a:moveTo>
                  <a:cubicBezTo>
                    <a:pt x="249" y="99"/>
                    <a:pt x="234" y="86"/>
                    <a:pt x="234" y="61"/>
                  </a:cubicBezTo>
                  <a:cubicBezTo>
                    <a:pt x="234" y="60"/>
                    <a:pt x="234" y="60"/>
                    <a:pt x="234" y="60"/>
                  </a:cubicBezTo>
                  <a:cubicBezTo>
                    <a:pt x="234" y="35"/>
                    <a:pt x="250" y="21"/>
                    <a:pt x="270" y="21"/>
                  </a:cubicBezTo>
                  <a:cubicBezTo>
                    <a:pt x="289" y="21"/>
                    <a:pt x="305" y="31"/>
                    <a:pt x="305" y="56"/>
                  </a:cubicBezTo>
                  <a:cubicBezTo>
                    <a:pt x="305" y="65"/>
                    <a:pt x="305" y="65"/>
                    <a:pt x="305" y="65"/>
                  </a:cubicBezTo>
                  <a:cubicBezTo>
                    <a:pt x="256" y="65"/>
                    <a:pt x="256" y="65"/>
                    <a:pt x="256" y="65"/>
                  </a:cubicBezTo>
                  <a:cubicBezTo>
                    <a:pt x="256" y="79"/>
                    <a:pt x="262" y="84"/>
                    <a:pt x="271" y="84"/>
                  </a:cubicBezTo>
                  <a:cubicBezTo>
                    <a:pt x="279" y="84"/>
                    <a:pt x="284" y="80"/>
                    <a:pt x="285" y="74"/>
                  </a:cubicBezTo>
                  <a:cubicBezTo>
                    <a:pt x="305" y="74"/>
                    <a:pt x="305" y="74"/>
                    <a:pt x="305" y="74"/>
                  </a:cubicBezTo>
                  <a:cubicBezTo>
                    <a:pt x="302" y="89"/>
                    <a:pt x="291" y="99"/>
                    <a:pt x="271" y="99"/>
                  </a:cubicBezTo>
                  <a:close/>
                  <a:moveTo>
                    <a:pt x="256" y="51"/>
                  </a:moveTo>
                  <a:cubicBezTo>
                    <a:pt x="284" y="51"/>
                    <a:pt x="284" y="51"/>
                    <a:pt x="284" y="51"/>
                  </a:cubicBezTo>
                  <a:cubicBezTo>
                    <a:pt x="284" y="40"/>
                    <a:pt x="279" y="36"/>
                    <a:pt x="270" y="36"/>
                  </a:cubicBezTo>
                  <a:cubicBezTo>
                    <a:pt x="264" y="36"/>
                    <a:pt x="258" y="39"/>
                    <a:pt x="256" y="51"/>
                  </a:cubicBezTo>
                  <a:close/>
                  <a:moveTo>
                    <a:pt x="317" y="23"/>
                  </a:moveTo>
                  <a:cubicBezTo>
                    <a:pt x="339" y="23"/>
                    <a:pt x="339" y="23"/>
                    <a:pt x="339" y="23"/>
                  </a:cubicBezTo>
                  <a:cubicBezTo>
                    <a:pt x="339" y="34"/>
                    <a:pt x="339" y="34"/>
                    <a:pt x="339" y="34"/>
                  </a:cubicBezTo>
                  <a:cubicBezTo>
                    <a:pt x="342" y="27"/>
                    <a:pt x="350" y="21"/>
                    <a:pt x="361" y="21"/>
                  </a:cubicBezTo>
                  <a:cubicBezTo>
                    <a:pt x="375" y="21"/>
                    <a:pt x="384" y="29"/>
                    <a:pt x="384" y="47"/>
                  </a:cubicBezTo>
                  <a:cubicBezTo>
                    <a:pt x="384" y="98"/>
                    <a:pt x="384" y="98"/>
                    <a:pt x="384" y="98"/>
                  </a:cubicBezTo>
                  <a:cubicBezTo>
                    <a:pt x="363" y="98"/>
                    <a:pt x="363" y="98"/>
                    <a:pt x="363" y="98"/>
                  </a:cubicBezTo>
                  <a:cubicBezTo>
                    <a:pt x="363" y="51"/>
                    <a:pt x="363" y="51"/>
                    <a:pt x="363" y="51"/>
                  </a:cubicBezTo>
                  <a:cubicBezTo>
                    <a:pt x="363" y="42"/>
                    <a:pt x="359" y="38"/>
                    <a:pt x="352" y="38"/>
                  </a:cubicBezTo>
                  <a:cubicBezTo>
                    <a:pt x="344" y="38"/>
                    <a:pt x="339" y="42"/>
                    <a:pt x="339" y="52"/>
                  </a:cubicBezTo>
                  <a:cubicBezTo>
                    <a:pt x="339" y="98"/>
                    <a:pt x="339" y="98"/>
                    <a:pt x="339" y="98"/>
                  </a:cubicBezTo>
                  <a:cubicBezTo>
                    <a:pt x="317" y="98"/>
                    <a:pt x="317" y="98"/>
                    <a:pt x="317" y="98"/>
                  </a:cubicBezTo>
                  <a:lnTo>
                    <a:pt x="317" y="23"/>
                  </a:lnTo>
                  <a:close/>
                  <a:moveTo>
                    <a:pt x="423" y="0"/>
                  </a:moveTo>
                  <a:cubicBezTo>
                    <a:pt x="423" y="23"/>
                    <a:pt x="423" y="23"/>
                    <a:pt x="423" y="23"/>
                  </a:cubicBezTo>
                  <a:cubicBezTo>
                    <a:pt x="438" y="23"/>
                    <a:pt x="438" y="23"/>
                    <a:pt x="438" y="23"/>
                  </a:cubicBezTo>
                  <a:cubicBezTo>
                    <a:pt x="438" y="38"/>
                    <a:pt x="438" y="38"/>
                    <a:pt x="438" y="38"/>
                  </a:cubicBezTo>
                  <a:cubicBezTo>
                    <a:pt x="423" y="38"/>
                    <a:pt x="423" y="38"/>
                    <a:pt x="423" y="38"/>
                  </a:cubicBezTo>
                  <a:cubicBezTo>
                    <a:pt x="423" y="74"/>
                    <a:pt x="423" y="74"/>
                    <a:pt x="423" y="74"/>
                  </a:cubicBezTo>
                  <a:cubicBezTo>
                    <a:pt x="423" y="80"/>
                    <a:pt x="426" y="82"/>
                    <a:pt x="431" y="82"/>
                  </a:cubicBezTo>
                  <a:cubicBezTo>
                    <a:pt x="434" y="82"/>
                    <a:pt x="436" y="82"/>
                    <a:pt x="438" y="81"/>
                  </a:cubicBezTo>
                  <a:cubicBezTo>
                    <a:pt x="438" y="97"/>
                    <a:pt x="438" y="97"/>
                    <a:pt x="438" y="97"/>
                  </a:cubicBezTo>
                  <a:cubicBezTo>
                    <a:pt x="436" y="98"/>
                    <a:pt x="432" y="99"/>
                    <a:pt x="426" y="99"/>
                  </a:cubicBezTo>
                  <a:cubicBezTo>
                    <a:pt x="410" y="99"/>
                    <a:pt x="402" y="91"/>
                    <a:pt x="402" y="76"/>
                  </a:cubicBezTo>
                  <a:cubicBezTo>
                    <a:pt x="402" y="38"/>
                    <a:pt x="402" y="38"/>
                    <a:pt x="402" y="38"/>
                  </a:cubicBezTo>
                  <a:cubicBezTo>
                    <a:pt x="393" y="38"/>
                    <a:pt x="393" y="38"/>
                    <a:pt x="393" y="38"/>
                  </a:cubicBezTo>
                  <a:cubicBezTo>
                    <a:pt x="393" y="23"/>
                    <a:pt x="393" y="23"/>
                    <a:pt x="393" y="23"/>
                  </a:cubicBezTo>
                  <a:cubicBezTo>
                    <a:pt x="402" y="23"/>
                    <a:pt x="402" y="23"/>
                    <a:pt x="402" y="23"/>
                  </a:cubicBezTo>
                  <a:cubicBezTo>
                    <a:pt x="402" y="8"/>
                    <a:pt x="402" y="8"/>
                    <a:pt x="402" y="8"/>
                  </a:cubicBezTo>
                  <a:lnTo>
                    <a:pt x="423" y="0"/>
                  </a:lnTo>
                  <a:close/>
                  <a:moveTo>
                    <a:pt x="517" y="98"/>
                  </a:moveTo>
                  <a:cubicBezTo>
                    <a:pt x="496" y="98"/>
                    <a:pt x="496" y="98"/>
                    <a:pt x="496" y="98"/>
                  </a:cubicBezTo>
                  <a:cubicBezTo>
                    <a:pt x="496" y="87"/>
                    <a:pt x="496" y="87"/>
                    <a:pt x="496" y="87"/>
                  </a:cubicBezTo>
                  <a:cubicBezTo>
                    <a:pt x="492" y="94"/>
                    <a:pt x="485" y="99"/>
                    <a:pt x="474" y="99"/>
                  </a:cubicBezTo>
                  <a:cubicBezTo>
                    <a:pt x="460" y="99"/>
                    <a:pt x="451" y="91"/>
                    <a:pt x="451" y="74"/>
                  </a:cubicBezTo>
                  <a:cubicBezTo>
                    <a:pt x="451" y="23"/>
                    <a:pt x="451" y="23"/>
                    <a:pt x="451" y="23"/>
                  </a:cubicBezTo>
                  <a:cubicBezTo>
                    <a:pt x="472" y="23"/>
                    <a:pt x="472" y="23"/>
                    <a:pt x="472" y="23"/>
                  </a:cubicBezTo>
                  <a:cubicBezTo>
                    <a:pt x="472" y="70"/>
                    <a:pt x="472" y="70"/>
                    <a:pt x="472" y="70"/>
                  </a:cubicBezTo>
                  <a:cubicBezTo>
                    <a:pt x="472" y="79"/>
                    <a:pt x="475" y="83"/>
                    <a:pt x="483" y="83"/>
                  </a:cubicBezTo>
                  <a:cubicBezTo>
                    <a:pt x="490" y="83"/>
                    <a:pt x="496" y="78"/>
                    <a:pt x="496" y="69"/>
                  </a:cubicBezTo>
                  <a:cubicBezTo>
                    <a:pt x="496" y="23"/>
                    <a:pt x="496" y="23"/>
                    <a:pt x="496" y="23"/>
                  </a:cubicBezTo>
                  <a:cubicBezTo>
                    <a:pt x="517" y="23"/>
                    <a:pt x="517" y="23"/>
                    <a:pt x="517" y="23"/>
                  </a:cubicBezTo>
                  <a:lnTo>
                    <a:pt x="517" y="98"/>
                  </a:lnTo>
                  <a:close/>
                  <a:moveTo>
                    <a:pt x="532" y="23"/>
                  </a:moveTo>
                  <a:cubicBezTo>
                    <a:pt x="553" y="23"/>
                    <a:pt x="553" y="23"/>
                    <a:pt x="553" y="23"/>
                  </a:cubicBezTo>
                  <a:cubicBezTo>
                    <a:pt x="553" y="36"/>
                    <a:pt x="553" y="36"/>
                    <a:pt x="553" y="36"/>
                  </a:cubicBezTo>
                  <a:cubicBezTo>
                    <a:pt x="558" y="26"/>
                    <a:pt x="565" y="22"/>
                    <a:pt x="576" y="22"/>
                  </a:cubicBezTo>
                  <a:cubicBezTo>
                    <a:pt x="576" y="42"/>
                    <a:pt x="576" y="42"/>
                    <a:pt x="576" y="42"/>
                  </a:cubicBezTo>
                  <a:cubicBezTo>
                    <a:pt x="562" y="42"/>
                    <a:pt x="553" y="47"/>
                    <a:pt x="553" y="59"/>
                  </a:cubicBezTo>
                  <a:cubicBezTo>
                    <a:pt x="553" y="98"/>
                    <a:pt x="553" y="98"/>
                    <a:pt x="553" y="98"/>
                  </a:cubicBezTo>
                  <a:cubicBezTo>
                    <a:pt x="532" y="98"/>
                    <a:pt x="532" y="98"/>
                    <a:pt x="532" y="98"/>
                  </a:cubicBezTo>
                  <a:lnTo>
                    <a:pt x="532" y="23"/>
                  </a:lnTo>
                  <a:close/>
                  <a:moveTo>
                    <a:pt x="619" y="99"/>
                  </a:moveTo>
                  <a:cubicBezTo>
                    <a:pt x="597" y="99"/>
                    <a:pt x="582" y="86"/>
                    <a:pt x="582" y="61"/>
                  </a:cubicBezTo>
                  <a:cubicBezTo>
                    <a:pt x="582" y="60"/>
                    <a:pt x="582" y="60"/>
                    <a:pt x="582" y="60"/>
                  </a:cubicBezTo>
                  <a:cubicBezTo>
                    <a:pt x="582" y="35"/>
                    <a:pt x="598" y="21"/>
                    <a:pt x="618" y="21"/>
                  </a:cubicBezTo>
                  <a:cubicBezTo>
                    <a:pt x="637" y="21"/>
                    <a:pt x="653" y="31"/>
                    <a:pt x="653" y="56"/>
                  </a:cubicBezTo>
                  <a:cubicBezTo>
                    <a:pt x="653" y="65"/>
                    <a:pt x="653" y="65"/>
                    <a:pt x="653" y="65"/>
                  </a:cubicBezTo>
                  <a:cubicBezTo>
                    <a:pt x="604" y="65"/>
                    <a:pt x="604" y="65"/>
                    <a:pt x="604" y="65"/>
                  </a:cubicBezTo>
                  <a:cubicBezTo>
                    <a:pt x="605" y="79"/>
                    <a:pt x="610" y="84"/>
                    <a:pt x="619" y="84"/>
                  </a:cubicBezTo>
                  <a:cubicBezTo>
                    <a:pt x="628" y="84"/>
                    <a:pt x="632" y="80"/>
                    <a:pt x="633" y="74"/>
                  </a:cubicBezTo>
                  <a:cubicBezTo>
                    <a:pt x="653" y="74"/>
                    <a:pt x="653" y="74"/>
                    <a:pt x="653" y="74"/>
                  </a:cubicBezTo>
                  <a:cubicBezTo>
                    <a:pt x="650" y="89"/>
                    <a:pt x="639" y="99"/>
                    <a:pt x="619" y="99"/>
                  </a:cubicBezTo>
                  <a:close/>
                  <a:moveTo>
                    <a:pt x="604" y="51"/>
                  </a:moveTo>
                  <a:cubicBezTo>
                    <a:pt x="632" y="51"/>
                    <a:pt x="632" y="51"/>
                    <a:pt x="632" y="51"/>
                  </a:cubicBezTo>
                  <a:cubicBezTo>
                    <a:pt x="632" y="40"/>
                    <a:pt x="627" y="36"/>
                    <a:pt x="618" y="36"/>
                  </a:cubicBezTo>
                  <a:cubicBezTo>
                    <a:pt x="612" y="36"/>
                    <a:pt x="606" y="39"/>
                    <a:pt x="604" y="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23262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xt 2 column">
    <p:spTree>
      <p:nvGrpSpPr>
        <p:cNvPr id="1" name=""/>
        <p:cNvGrpSpPr/>
        <p:nvPr/>
      </p:nvGrpSpPr>
      <p:grpSpPr>
        <a:xfrm>
          <a:off x="0" y="0"/>
          <a:ext cx="0" cy="0"/>
          <a:chOff x="0" y="0"/>
          <a:chExt cx="0" cy="0"/>
        </a:xfrm>
      </p:grpSpPr>
      <p:sp>
        <p:nvSpPr>
          <p:cNvPr id="5" name="Text Placeholder 2"/>
          <p:cNvSpPr>
            <a:spLocks noGrp="1"/>
          </p:cNvSpPr>
          <p:nvPr>
            <p:ph idx="1"/>
          </p:nvPr>
        </p:nvSpPr>
        <p:spPr>
          <a:xfrm>
            <a:off x="6096000" y="1520825"/>
            <a:ext cx="5029200" cy="4351338"/>
          </a:xfrm>
          <a:prstGeom prst="rect">
            <a:avLst/>
          </a:prstGeom>
        </p:spPr>
        <p:txBody>
          <a:bodyPr vert="horz" lIns="91440" tIns="45720" rIns="91440" bIns="45720" rtlCol="0">
            <a:noAutofit/>
          </a:bodyPr>
          <a:lstStyle>
            <a:lvl1pPr>
              <a:lnSpc>
                <a:spcPct val="110000"/>
              </a:lnSpc>
              <a:spcBef>
                <a:spcPts val="0"/>
              </a:spcBef>
              <a:defRPr/>
            </a:lvl1pPr>
            <a:lvl2pPr>
              <a:lnSpc>
                <a:spcPct val="110000"/>
              </a:lnSpc>
              <a:defRPr/>
            </a:lvl2pPr>
            <a:lvl3pPr>
              <a:lnSpc>
                <a:spcPct val="110000"/>
              </a:lnSpc>
              <a:defRPr/>
            </a:lvl3pPr>
            <a:lvl4pPr>
              <a:lnSpc>
                <a:spcPct val="11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a:xfrm>
            <a:off x="696000" y="390719"/>
            <a:ext cx="10800000" cy="998344"/>
          </a:xfrm>
          <a:prstGeom prst="rect">
            <a:avLst/>
          </a:prstGeom>
        </p:spPr>
        <p:txBody>
          <a:bodyPr/>
          <a:lstStyle/>
          <a:p>
            <a:r>
              <a:rPr lang="en-US"/>
              <a:t>Click to edit Master title style</a:t>
            </a:r>
          </a:p>
        </p:txBody>
      </p:sp>
      <p:sp>
        <p:nvSpPr>
          <p:cNvPr id="7" name="Text Placeholder 2">
            <a:extLst>
              <a:ext uri="{FF2B5EF4-FFF2-40B4-BE49-F238E27FC236}">
                <a16:creationId xmlns:a16="http://schemas.microsoft.com/office/drawing/2014/main" id="{34E2AB0D-E37D-402F-A555-2D533B977CBA}"/>
              </a:ext>
            </a:extLst>
          </p:cNvPr>
          <p:cNvSpPr>
            <a:spLocks noGrp="1"/>
          </p:cNvSpPr>
          <p:nvPr>
            <p:ph idx="10"/>
          </p:nvPr>
        </p:nvSpPr>
        <p:spPr>
          <a:xfrm>
            <a:off x="695323" y="1525587"/>
            <a:ext cx="5029200" cy="4351338"/>
          </a:xfrm>
          <a:prstGeom prst="rect">
            <a:avLst/>
          </a:prstGeom>
        </p:spPr>
        <p:txBody>
          <a:bodyPr vert="horz" lIns="91440" tIns="45720" rIns="91440" bIns="45720" rtlCol="0">
            <a:noAutofit/>
          </a:bodyPr>
          <a:lstStyle>
            <a:lvl1pPr>
              <a:lnSpc>
                <a:spcPct val="110000"/>
              </a:lnSpc>
              <a:spcBef>
                <a:spcPts val="0"/>
              </a:spcBef>
              <a:defRPr/>
            </a:lvl1pPr>
            <a:lvl2pPr>
              <a:lnSpc>
                <a:spcPct val="110000"/>
              </a:lnSpc>
              <a:defRPr/>
            </a:lvl2pPr>
            <a:lvl3pPr>
              <a:lnSpc>
                <a:spcPct val="110000"/>
              </a:lnSpc>
              <a:defRPr/>
            </a:lvl3pPr>
            <a:lvl4pPr>
              <a:lnSpc>
                <a:spcPct val="11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785941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Aurora - Title Only">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6105161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2 Col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320"/>
            <a:ext cx="10850034" cy="914400"/>
          </a:xfrm>
        </p:spPr>
        <p:txBody>
          <a:bodyPr/>
          <a:lstStyle>
            <a:lvl1pPr>
              <a:defRPr>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487679" y="1371600"/>
            <a:ext cx="5221360" cy="4572000"/>
          </a:xfrm>
        </p:spPr>
        <p:txBody>
          <a:bodyPr/>
          <a:lstStyle>
            <a:lvl1pPr>
              <a:spcAft>
                <a:spcPts val="0"/>
              </a:spcAft>
              <a:defRPr>
                <a:latin typeface="Segoe UI" panose="020B0502040204020203" pitchFamily="34" charset="0"/>
                <a:ea typeface="Segoe UI" panose="020B0502040204020203" pitchFamily="34" charset="0"/>
                <a:cs typeface="Segoe UI" panose="020B0502040204020203" pitchFamily="34" charset="0"/>
              </a:defRPr>
            </a:lvl1pPr>
            <a:lvl2pPr>
              <a:spcAft>
                <a:spcPts val="0"/>
              </a:spcAft>
              <a:defRPr>
                <a:latin typeface="Segoe UI" panose="020B0502040204020203" pitchFamily="34" charset="0"/>
                <a:ea typeface="Segoe UI" panose="020B0502040204020203" pitchFamily="34" charset="0"/>
                <a:cs typeface="Segoe UI" panose="020B0502040204020203" pitchFamily="34" charset="0"/>
              </a:defRPr>
            </a:lvl2pPr>
            <a:lvl3pPr>
              <a:spcAft>
                <a:spcPts val="0"/>
              </a:spcAft>
              <a:defRPr>
                <a:latin typeface="Segoe UI" panose="020B0502040204020203" pitchFamily="34" charset="0"/>
                <a:ea typeface="Segoe UI" panose="020B0502040204020203" pitchFamily="34" charset="0"/>
                <a:cs typeface="Segoe UI" panose="020B0502040204020203" pitchFamily="34" charset="0"/>
              </a:defRPr>
            </a:lvl3pPr>
            <a:lvl4pPr>
              <a:spcAft>
                <a:spcPts val="0"/>
              </a:spcAft>
              <a:defRPr>
                <a:latin typeface="Segoe UI" panose="020B0502040204020203" pitchFamily="34" charset="0"/>
                <a:ea typeface="Segoe UI" panose="020B0502040204020203" pitchFamily="34" charset="0"/>
                <a:cs typeface="Segoe UI" panose="020B0502040204020203" pitchFamily="34" charset="0"/>
              </a:defRPr>
            </a:lvl4pPr>
            <a:lvl5pPr>
              <a:spcAft>
                <a:spcPts val="0"/>
              </a:spcAft>
              <a:defRPr>
                <a:latin typeface="Segoe UI" panose="020B0502040204020203" pitchFamily="34" charset="0"/>
                <a:ea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2"/>
          <p:cNvSpPr>
            <a:spLocks noGrp="1"/>
          </p:cNvSpPr>
          <p:nvPr>
            <p:ph idx="11"/>
          </p:nvPr>
        </p:nvSpPr>
        <p:spPr>
          <a:xfrm>
            <a:off x="6361040" y="1371600"/>
            <a:ext cx="5221360" cy="4572000"/>
          </a:xfrm>
        </p:spPr>
        <p:txBody>
          <a:bodyPr/>
          <a:lstStyle>
            <a:lvl1pPr>
              <a:spcAft>
                <a:spcPts val="0"/>
              </a:spcAft>
              <a:defRPr>
                <a:latin typeface="Segoe UI" panose="020B0502040204020203" pitchFamily="34" charset="0"/>
                <a:ea typeface="Segoe UI" panose="020B0502040204020203" pitchFamily="34" charset="0"/>
                <a:cs typeface="Segoe UI" panose="020B0502040204020203" pitchFamily="34" charset="0"/>
              </a:defRPr>
            </a:lvl1pPr>
            <a:lvl2pPr>
              <a:spcAft>
                <a:spcPts val="0"/>
              </a:spcAft>
              <a:defRPr>
                <a:latin typeface="Segoe UI" panose="020B0502040204020203" pitchFamily="34" charset="0"/>
                <a:ea typeface="Segoe UI" panose="020B0502040204020203" pitchFamily="34" charset="0"/>
                <a:cs typeface="Segoe UI" panose="020B0502040204020203" pitchFamily="34" charset="0"/>
              </a:defRPr>
            </a:lvl2pPr>
            <a:lvl3pPr>
              <a:spcAft>
                <a:spcPts val="0"/>
              </a:spcAft>
              <a:defRPr>
                <a:latin typeface="Segoe UI" panose="020B0502040204020203" pitchFamily="34" charset="0"/>
                <a:ea typeface="Segoe UI" panose="020B0502040204020203" pitchFamily="34" charset="0"/>
                <a:cs typeface="Segoe UI" panose="020B0502040204020203" pitchFamily="34" charset="0"/>
              </a:defRPr>
            </a:lvl3pPr>
            <a:lvl4pPr>
              <a:spcAft>
                <a:spcPts val="0"/>
              </a:spcAft>
              <a:defRPr>
                <a:latin typeface="Segoe UI" panose="020B0502040204020203" pitchFamily="34" charset="0"/>
                <a:ea typeface="Segoe UI" panose="020B0502040204020203" pitchFamily="34" charset="0"/>
                <a:cs typeface="Segoe UI" panose="020B0502040204020203" pitchFamily="34" charset="0"/>
              </a:defRPr>
            </a:lvl4pPr>
            <a:lvl5pPr>
              <a:spcAft>
                <a:spcPts val="0"/>
              </a:spcAft>
              <a:defRPr>
                <a:latin typeface="Segoe UI" panose="020B0502040204020203" pitchFamily="34" charset="0"/>
                <a:ea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a:spLocks noGrp="1"/>
          </p:cNvSpPr>
          <p:nvPr>
            <p:ph type="sldNum" sz="quarter" idx="4"/>
          </p:nvPr>
        </p:nvSpPr>
        <p:spPr>
          <a:xfrm>
            <a:off x="11378142" y="6504258"/>
            <a:ext cx="406400" cy="199379"/>
          </a:xfrm>
          <a:prstGeom prst="rect">
            <a:avLst/>
          </a:prstGeom>
        </p:spPr>
        <p:txBody>
          <a:bodyPr lIns="0" tIns="0" rIns="0" bIns="0" anchor="b"/>
          <a:lstStyle>
            <a:lvl1pPr algn="r">
              <a:defRPr sz="1050">
                <a:solidFill>
                  <a:schemeClr val="tx2"/>
                </a:solidFill>
              </a:defRPr>
            </a:lvl1pPr>
          </a:lstStyle>
          <a:p>
            <a:fld id="{5FF2E63E-D57D-4EFD-8380-089500058C9E}" type="slidenum">
              <a:rPr lang="en-US" smtClean="0"/>
              <a:pPr/>
              <a:t>‹#›</a:t>
            </a:fld>
            <a:endParaRPr lang="en-US"/>
          </a:p>
        </p:txBody>
      </p:sp>
    </p:spTree>
    <p:extLst>
      <p:ext uri="{BB962C8B-B14F-4D97-AF65-F5344CB8AC3E}">
        <p14:creationId xmlns:p14="http://schemas.microsoft.com/office/powerpoint/2010/main" val="16276329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P051 Title &amp; Content">
    <p:spTree>
      <p:nvGrpSpPr>
        <p:cNvPr id="1" name=""/>
        <p:cNvGrpSpPr/>
        <p:nvPr/>
      </p:nvGrpSpPr>
      <p:grpSpPr>
        <a:xfrm>
          <a:off x="0" y="0"/>
          <a:ext cx="0" cy="0"/>
          <a:chOff x="0" y="0"/>
          <a:chExt cx="0" cy="0"/>
        </a:xfrm>
      </p:grpSpPr>
      <p:sp>
        <p:nvSpPr>
          <p:cNvPr id="5" name="Text Placeholder 2"/>
          <p:cNvSpPr>
            <a:spLocks noGrp="1"/>
          </p:cNvSpPr>
          <p:nvPr>
            <p:ph idx="1"/>
          </p:nvPr>
        </p:nvSpPr>
        <p:spPr>
          <a:xfrm>
            <a:off x="960792" y="842838"/>
            <a:ext cx="10270415" cy="5311472"/>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a:xfrm>
            <a:off x="960792" y="56771"/>
            <a:ext cx="10270415" cy="603187"/>
          </a:xfrm>
        </p:spPr>
        <p:txBody>
          <a:bodyPr/>
          <a:lstStyle/>
          <a:p>
            <a:r>
              <a:rPr lang="en-US"/>
              <a:t>Click to edit Master title style</a:t>
            </a:r>
          </a:p>
        </p:txBody>
      </p:sp>
      <p:sp>
        <p:nvSpPr>
          <p:cNvPr id="7" name="Slide Number Placeholder 5">
            <a:extLst>
              <a:ext uri="{FF2B5EF4-FFF2-40B4-BE49-F238E27FC236}">
                <a16:creationId xmlns:a16="http://schemas.microsoft.com/office/drawing/2014/main" id="{77B404B5-8474-411C-B288-DD4B1ACBC8D7}"/>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327936486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2"/>
          <p:cNvSpPr>
            <a:spLocks noGrp="1"/>
          </p:cNvSpPr>
          <p:nvPr>
            <p:ph idx="1"/>
          </p:nvPr>
        </p:nvSpPr>
        <p:spPr>
          <a:xfrm>
            <a:off x="691375" y="1718912"/>
            <a:ext cx="10783229" cy="4351338"/>
          </a:xfrm>
          <a:prstGeom prst="rect">
            <a:avLst/>
          </a:prstGeom>
        </p:spPr>
        <p:txBody>
          <a:bodyPr vert="horz" lIns="91440" tIns="45720" rIns="91440" bIns="45720"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a:xfrm>
            <a:off x="691376" y="390719"/>
            <a:ext cx="10783229" cy="998344"/>
          </a:xfrm>
          <a:prstGeom prst="rect">
            <a:avLst/>
          </a:prstGeom>
        </p:spPr>
        <p:txBody>
          <a:bodyPr/>
          <a:lstStyle>
            <a:lvl1pPr>
              <a:defRPr>
                <a:solidFill>
                  <a:schemeClr val="tx1"/>
                </a:solidFill>
              </a:defRPr>
            </a:lvl1pPr>
          </a:lstStyle>
          <a:p>
            <a:r>
              <a:rPr lang="en-US"/>
              <a:t>Click to edit Master title style</a:t>
            </a:r>
          </a:p>
        </p:txBody>
      </p:sp>
      <p:sp>
        <p:nvSpPr>
          <p:cNvPr id="2" name="Slide Number Placeholder 1">
            <a:extLst>
              <a:ext uri="{FF2B5EF4-FFF2-40B4-BE49-F238E27FC236}">
                <a16:creationId xmlns:a16="http://schemas.microsoft.com/office/drawing/2014/main" id="{47F2C7DF-21F8-7F43-AF2B-D19C00A05ECA}"/>
              </a:ext>
            </a:extLst>
          </p:cNvPr>
          <p:cNvSpPr>
            <a:spLocks noGrp="1"/>
          </p:cNvSpPr>
          <p:nvPr>
            <p:ph type="sldNum" sz="quarter" idx="10"/>
          </p:nvPr>
        </p:nvSpPr>
        <p:spPr>
          <a:xfrm>
            <a:off x="11255189" y="6400099"/>
            <a:ext cx="438831" cy="365125"/>
          </a:xfrm>
          <a:prstGeom prst="rect">
            <a:avLst/>
          </a:prstGeom>
        </p:spPr>
        <p:txBody>
          <a:bodyPr/>
          <a:lstStyle>
            <a:lvl1pPr>
              <a:defRPr sz="1400">
                <a:solidFill>
                  <a:schemeClr val="tx1"/>
                </a:solidFill>
              </a:defRPr>
            </a:lvl1pPr>
          </a:lstStyle>
          <a:p>
            <a:fld id="{0EE23A24-5E29-4F5A-B780-9568AE9A51DD}" type="slidenum">
              <a:rPr lang="en-US" smtClean="0"/>
              <a:pPr/>
              <a:t>‹#›</a:t>
            </a:fld>
            <a:endParaRPr lang="en-US"/>
          </a:p>
        </p:txBody>
      </p:sp>
    </p:spTree>
    <p:extLst>
      <p:ext uri="{BB962C8B-B14F-4D97-AF65-F5344CB8AC3E}">
        <p14:creationId xmlns:p14="http://schemas.microsoft.com/office/powerpoint/2010/main" val="287150997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86F89-F2B4-452F-BE5C-1AA26A97BA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916E88-9AEC-42E7-B23E-BD08C30C33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903E9C-34D3-436F-8E6B-90C00CB8D4B4}"/>
              </a:ext>
            </a:extLst>
          </p:cNvPr>
          <p:cNvSpPr>
            <a:spLocks noGrp="1"/>
          </p:cNvSpPr>
          <p:nvPr>
            <p:ph type="dt" sz="half" idx="10"/>
          </p:nvPr>
        </p:nvSpPr>
        <p:spPr/>
        <p:txBody>
          <a:bodyPr/>
          <a:lstStyle/>
          <a:p>
            <a:fld id="{406C9424-BD92-466A-80F9-9276FC40EA97}" type="datetimeFigureOut">
              <a:rPr lang="en-US" smtClean="0"/>
              <a:t>8/25/2023</a:t>
            </a:fld>
            <a:endParaRPr lang="en-US"/>
          </a:p>
        </p:txBody>
      </p:sp>
      <p:sp>
        <p:nvSpPr>
          <p:cNvPr id="5" name="Footer Placeholder 4">
            <a:extLst>
              <a:ext uri="{FF2B5EF4-FFF2-40B4-BE49-F238E27FC236}">
                <a16:creationId xmlns:a16="http://schemas.microsoft.com/office/drawing/2014/main" id="{49399C88-F4E7-4B23-B0BC-B2B5745C6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A8E6CD-F3A6-4DA4-846F-25601F87E2CF}"/>
              </a:ext>
            </a:extLst>
          </p:cNvPr>
          <p:cNvSpPr>
            <a:spLocks noGrp="1"/>
          </p:cNvSpPr>
          <p:nvPr>
            <p:ph type="sldNum" sz="quarter" idx="12"/>
          </p:nvPr>
        </p:nvSpPr>
        <p:spPr/>
        <p:txBody>
          <a:bodyPr/>
          <a:lstStyle/>
          <a:p>
            <a:fld id="{ADB4BE44-B309-4AB9-A950-C4A3289242D6}" type="slidenum">
              <a:rPr lang="en-US" smtClean="0"/>
              <a:t>‹#›</a:t>
            </a:fld>
            <a:endParaRPr lang="en-US"/>
          </a:p>
        </p:txBody>
      </p:sp>
    </p:spTree>
    <p:extLst>
      <p:ext uri="{BB962C8B-B14F-4D97-AF65-F5344CB8AC3E}">
        <p14:creationId xmlns:p14="http://schemas.microsoft.com/office/powerpoint/2010/main" val="497487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2"/>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842807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P051 Title Only">
    <p:spTree>
      <p:nvGrpSpPr>
        <p:cNvPr id="1" name=""/>
        <p:cNvGrpSpPr/>
        <p:nvPr/>
      </p:nvGrpSpPr>
      <p:grpSpPr>
        <a:xfrm>
          <a:off x="0" y="0"/>
          <a:ext cx="0" cy="0"/>
          <a:chOff x="0" y="0"/>
          <a:chExt cx="0" cy="0"/>
        </a:xfrm>
      </p:grpSpPr>
      <p:sp>
        <p:nvSpPr>
          <p:cNvPr id="6" name="Title 5"/>
          <p:cNvSpPr>
            <a:spLocks noGrp="1"/>
          </p:cNvSpPr>
          <p:nvPr>
            <p:ph type="title"/>
          </p:nvPr>
        </p:nvSpPr>
        <p:spPr>
          <a:xfrm>
            <a:off x="960792" y="56771"/>
            <a:ext cx="10270415" cy="603187"/>
          </a:xfrm>
        </p:spPr>
        <p:txBody>
          <a:bodyPr/>
          <a:lstStyle/>
          <a:p>
            <a:r>
              <a:rPr lang="en-US"/>
              <a:t>Click to edit Master title style</a:t>
            </a:r>
          </a:p>
        </p:txBody>
      </p:sp>
      <p:sp>
        <p:nvSpPr>
          <p:cNvPr id="7" name="Slide Number Placeholder 5">
            <a:extLst>
              <a:ext uri="{FF2B5EF4-FFF2-40B4-BE49-F238E27FC236}">
                <a16:creationId xmlns:a16="http://schemas.microsoft.com/office/drawing/2014/main" id="{77B404B5-8474-411C-B288-DD4B1ACBC8D7}"/>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73943230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urora - 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378973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49796" y="1532570"/>
            <a:ext cx="10988717"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a:xfrm>
            <a:off x="9058399" y="6358622"/>
            <a:ext cx="2742326" cy="365125"/>
          </a:xfrm>
        </p:spPr>
        <p:txBody>
          <a:bodyPr/>
          <a:lstStyle/>
          <a:p>
            <a:fld id="{D23C339E-6384-4B7D-8AAA-399CE7159230}" type="slidenum">
              <a:rPr lang="en-US" smtClean="0"/>
              <a:t>‹#›</a:t>
            </a:fld>
            <a:endParaRPr lang="en-US"/>
          </a:p>
        </p:txBody>
      </p:sp>
      <p:sp>
        <p:nvSpPr>
          <p:cNvPr id="8" name="Rectangle 7"/>
          <p:cNvSpPr/>
          <p:nvPr userDrawn="1"/>
        </p:nvSpPr>
        <p:spPr>
          <a:xfrm>
            <a:off x="-6607" y="10361"/>
            <a:ext cx="12192000" cy="997527"/>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800">
              <a:solidFill>
                <a:srgbClr val="FFC000"/>
              </a:solidFill>
            </a:endParaRPr>
          </a:p>
        </p:txBody>
      </p:sp>
      <p:pic>
        <p:nvPicPr>
          <p:cNvPr id="15" name="Picture 1"/>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10750522" y="84407"/>
            <a:ext cx="1472162" cy="81261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hasCustomPrompt="1"/>
          </p:nvPr>
        </p:nvSpPr>
        <p:spPr>
          <a:xfrm>
            <a:off x="549797" y="205822"/>
            <a:ext cx="11393280" cy="665480"/>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sz="2800">
                <a:solidFill>
                  <a:srgbClr val="FF5800"/>
                </a:solidFill>
              </a:defRPr>
            </a:lvl1pPr>
          </a:lstStyle>
          <a:p>
            <a:pPr lvl="0"/>
            <a:r>
              <a:rPr lang="en-US"/>
              <a:t>Click to add title</a:t>
            </a:r>
          </a:p>
        </p:txBody>
      </p:sp>
    </p:spTree>
    <p:extLst>
      <p:ext uri="{BB962C8B-B14F-4D97-AF65-F5344CB8AC3E}">
        <p14:creationId xmlns:p14="http://schemas.microsoft.com/office/powerpoint/2010/main" val="2631171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hermal Wavetrim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Rectangle 10"/>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Subtitle 2"/>
          <p:cNvSpPr>
            <a:spLocks noGrp="1"/>
          </p:cNvSpPr>
          <p:nvPr>
            <p:ph type="subTitle" idx="1"/>
          </p:nvPr>
        </p:nvSpPr>
        <p:spPr>
          <a:xfrm>
            <a:off x="2305877" y="4393096"/>
            <a:ext cx="9293895" cy="855797"/>
          </a:xfrm>
        </p:spPr>
        <p:txBody>
          <a:bodyPr>
            <a:noAutofit/>
          </a:bodyPr>
          <a:lstStyle>
            <a:lvl1pPr marL="0" indent="0" algn="l">
              <a:buNone/>
              <a:defRPr lang="en-US" sz="2800" b="0" i="0" kern="1200" dirty="0">
                <a:solidFill>
                  <a:schemeClr val="bg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Title 1"/>
          <p:cNvSpPr>
            <a:spLocks noGrp="1"/>
          </p:cNvSpPr>
          <p:nvPr>
            <p:ph type="title"/>
          </p:nvPr>
        </p:nvSpPr>
        <p:spPr>
          <a:xfrm>
            <a:off x="2305878" y="2981739"/>
            <a:ext cx="9302406" cy="1331844"/>
          </a:xfrm>
        </p:spPr>
        <p:txBody>
          <a:bodyPr/>
          <a:lstStyle>
            <a:lvl1pPr>
              <a:defRPr lang="en-GB" sz="4800" b="0" i="0" kern="1200" dirty="0">
                <a:solidFill>
                  <a:schemeClr val="bg1"/>
                </a:solidFill>
                <a:latin typeface="Segoe UI Light" charset="0"/>
                <a:ea typeface="Segoe UI Light" charset="0"/>
                <a:cs typeface="Segoe UI Light" charset="0"/>
              </a:defRPr>
            </a:lvl1pPr>
          </a:lstStyle>
          <a:p>
            <a:r>
              <a:rPr lang="en-US"/>
              <a:t>Click to edit Master title style</a:t>
            </a:r>
            <a:endParaRPr lang="en-GB"/>
          </a:p>
        </p:txBody>
      </p:sp>
    </p:spTree>
    <p:extLst>
      <p:ext uri="{BB962C8B-B14F-4D97-AF65-F5344CB8AC3E}">
        <p14:creationId xmlns:p14="http://schemas.microsoft.com/office/powerpoint/2010/main" val="73804886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a:xfrm>
            <a:off x="9245600" y="6600825"/>
            <a:ext cx="2946400" cy="476250"/>
          </a:xfrm>
          <a:prstGeom prst="rect">
            <a:avLst/>
          </a:prstGeom>
        </p:spPr>
        <p:txBody>
          <a:bodyPr/>
          <a:lstStyle>
            <a:lvl1pPr>
              <a:defRPr/>
            </a:lvl1pPr>
          </a:lstStyle>
          <a:p>
            <a:pPr>
              <a:defRPr/>
            </a:pPr>
            <a:fld id="{6B4EC891-C842-4383-B7FF-3913D58DA2F6}" type="datetime1">
              <a:rPr lang="en-US"/>
              <a:pPr>
                <a:defRPr/>
              </a:pPr>
              <a:t>8/25/2023</a:t>
            </a:fld>
            <a:endParaRPr lang="en-GB"/>
          </a:p>
        </p:txBody>
      </p:sp>
      <p:sp>
        <p:nvSpPr>
          <p:cNvPr id="6" name="Slide Number Placeholder 5"/>
          <p:cNvSpPr>
            <a:spLocks noGrp="1"/>
          </p:cNvSpPr>
          <p:nvPr>
            <p:ph type="sldNum" sz="quarter" idx="12"/>
          </p:nvPr>
        </p:nvSpPr>
        <p:spPr>
          <a:xfrm>
            <a:off x="5215467" y="6613525"/>
            <a:ext cx="2844800" cy="476250"/>
          </a:xfrm>
          <a:prstGeom prst="rect">
            <a:avLst/>
          </a:prstGeom>
        </p:spPr>
        <p:txBody>
          <a:bodyPr/>
          <a:lstStyle>
            <a:lvl1pPr>
              <a:defRPr/>
            </a:lvl1pPr>
          </a:lstStyle>
          <a:p>
            <a:pPr>
              <a:defRPr/>
            </a:pPr>
            <a:fld id="{6FA8F23F-F995-4EB2-8861-0F00BCB6948B}" type="slidenum">
              <a:rPr lang="en-GB"/>
              <a:pPr>
                <a:defRPr/>
              </a:pPr>
              <a:t>‹#›</a:t>
            </a:fld>
            <a:endParaRPr lang="en-GB"/>
          </a:p>
        </p:txBody>
      </p:sp>
    </p:spTree>
    <p:extLst>
      <p:ext uri="{BB962C8B-B14F-4D97-AF65-F5344CB8AC3E}">
        <p14:creationId xmlns:p14="http://schemas.microsoft.com/office/powerpoint/2010/main" val="61548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hyperlink" Target="https://avanade.sharepoint.com/sites/policies/Policies2/Data%20Management/1431_DataManagement.pdf" TargetMode="Externa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8" name="Title Placeholder 1">
            <a:extLst>
              <a:ext uri="{FF2B5EF4-FFF2-40B4-BE49-F238E27FC236}">
                <a16:creationId xmlns:a16="http://schemas.microsoft.com/office/drawing/2014/main" id="{658DE76C-BE08-874D-89E5-86F2CB5A1662}"/>
              </a:ext>
            </a:extLst>
          </p:cNvPr>
          <p:cNvSpPr>
            <a:spLocks noGrp="1"/>
          </p:cNvSpPr>
          <p:nvPr>
            <p:ph type="title"/>
          </p:nvPr>
        </p:nvSpPr>
        <p:spPr>
          <a:xfrm>
            <a:off x="694944" y="390719"/>
            <a:ext cx="10789921" cy="998344"/>
          </a:xfrm>
          <a:prstGeom prst="rect">
            <a:avLst/>
          </a:prstGeom>
        </p:spPr>
        <p:txBody>
          <a:bodyPr vert="horz" lIns="91440" tIns="45720" rIns="91440" bIns="45720" rtlCol="0" anchor="t">
            <a:noAutofit/>
          </a:bodyPr>
          <a:lstStyle/>
          <a:p>
            <a:r>
              <a:rPr lang="en-US"/>
              <a:t>Click to edit Master title style</a:t>
            </a:r>
          </a:p>
        </p:txBody>
      </p:sp>
      <p:sp>
        <p:nvSpPr>
          <p:cNvPr id="31" name="Text Placeholder 2">
            <a:extLst>
              <a:ext uri="{FF2B5EF4-FFF2-40B4-BE49-F238E27FC236}">
                <a16:creationId xmlns:a16="http://schemas.microsoft.com/office/drawing/2014/main" id="{503EF9A9-1084-A048-BA5E-600BDC189274}"/>
              </a:ext>
            </a:extLst>
          </p:cNvPr>
          <p:cNvSpPr>
            <a:spLocks noGrp="1"/>
          </p:cNvSpPr>
          <p:nvPr>
            <p:ph type="body" idx="1"/>
          </p:nvPr>
        </p:nvSpPr>
        <p:spPr>
          <a:xfrm>
            <a:off x="694945" y="1524000"/>
            <a:ext cx="1078992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Rectangle 31">
            <a:extLst>
              <a:ext uri="{FF2B5EF4-FFF2-40B4-BE49-F238E27FC236}">
                <a16:creationId xmlns:a16="http://schemas.microsoft.com/office/drawing/2014/main" id="{56ADD8B0-8C25-234B-ADCE-7E0BFFB2AA87}"/>
              </a:ext>
            </a:extLst>
          </p:cNvPr>
          <p:cNvSpPr/>
          <p:nvPr userDrawn="1"/>
        </p:nvSpPr>
        <p:spPr>
          <a:xfrm>
            <a:off x="694944" y="0"/>
            <a:ext cx="10789920" cy="45719"/>
          </a:xfrm>
          <a:prstGeom prst="rect">
            <a:avLst/>
          </a:prstGeom>
          <a:gradFill>
            <a:gsLst>
              <a:gs pos="80000">
                <a:srgbClr val="FF5800"/>
              </a:gs>
              <a:gs pos="0">
                <a:srgbClr val="FFD700"/>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AvanadeLogoNoTM_AWColor_RGB.png">
            <a:extLst>
              <a:ext uri="{FF2B5EF4-FFF2-40B4-BE49-F238E27FC236}">
                <a16:creationId xmlns:a16="http://schemas.microsoft.com/office/drawing/2014/main" id="{3DE45E54-C75E-2442-B65B-75CB35B3E217}"/>
              </a:ext>
            </a:extLst>
          </p:cNvPr>
          <p:cNvPicPr>
            <a:picLocks noChangeAspect="1"/>
          </p:cNvPicPr>
          <p:nvPr userDrawn="1"/>
        </p:nvPicPr>
        <p:blipFill>
          <a:blip r:embed="rId20" cstate="email">
            <a:extLst>
              <a:ext uri="{28A0092B-C50C-407E-A947-70E740481C1C}">
                <a14:useLocalDpi xmlns:a14="http://schemas.microsoft.com/office/drawing/2010/main"/>
              </a:ext>
            </a:extLst>
          </a:blip>
          <a:stretch>
            <a:fillRect/>
          </a:stretch>
        </p:blipFill>
        <p:spPr>
          <a:xfrm>
            <a:off x="707135" y="6165705"/>
            <a:ext cx="914400" cy="335584"/>
          </a:xfrm>
          <a:prstGeom prst="rect">
            <a:avLst/>
          </a:prstGeom>
        </p:spPr>
      </p:pic>
      <p:sp>
        <p:nvSpPr>
          <p:cNvPr id="30" name="Rectangle 29"/>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3" name="Rectangle 32"/>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4" name="Rectangle 33"/>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8" name="Rectangle 37"/>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9" name="Rectangle 38"/>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0" name="Rectangle 39"/>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1" name="Rectangle 40"/>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2" name="Rectangle 41"/>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3" name="Rectangle 42"/>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4" name="Rectangle 43"/>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5" name="Rectangle 44"/>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6" name="Rectangle 45"/>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7" name="Rectangle 46"/>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8" name="Rectangle 47"/>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9" name="Rectangle 48"/>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0" name="Rectangle 49"/>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4" name="Rectangle 5">
            <a:extLst>
              <a:ext uri="{FF2B5EF4-FFF2-40B4-BE49-F238E27FC236}">
                <a16:creationId xmlns:a16="http://schemas.microsoft.com/office/drawing/2014/main" id="{770EFDC9-5DD5-4A81-A181-1272E8F098C7}"/>
              </a:ext>
            </a:extLst>
          </p:cNvPr>
          <p:cNvSpPr txBox="1">
            <a:spLocks noChangeArrowheads="1"/>
          </p:cNvSpPr>
          <p:nvPr userDrawn="1"/>
        </p:nvSpPr>
        <p:spPr bwMode="auto">
          <a:xfrm>
            <a:off x="4400860" y="6235000"/>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©2020 Avanade Inc. All Rights Reserved.</a:t>
            </a:r>
          </a:p>
        </p:txBody>
      </p:sp>
      <p:sp>
        <p:nvSpPr>
          <p:cNvPr id="25" name="TextBox 24">
            <a:extLst>
              <a:ext uri="{FF2B5EF4-FFF2-40B4-BE49-F238E27FC236}">
                <a16:creationId xmlns:a16="http://schemas.microsoft.com/office/drawing/2014/main" id="{92857830-2F82-4104-9DED-4C213855AA9B}"/>
              </a:ext>
            </a:extLst>
          </p:cNvPr>
          <p:cNvSpPr txBox="1"/>
          <p:nvPr userDrawn="1"/>
        </p:nvSpPr>
        <p:spPr>
          <a:xfrm>
            <a:off x="8707793" y="6244838"/>
            <a:ext cx="2777072" cy="200055"/>
          </a:xfrm>
          <a:prstGeom prst="rect">
            <a:avLst/>
          </a:prstGeom>
          <a:noFill/>
        </p:spPr>
        <p:txBody>
          <a:bodyPr wrap="square" rtlCol="0">
            <a:spAutoFit/>
          </a:bodyPr>
          <a:lstStyle/>
          <a:p>
            <a:pPr algn="r"/>
            <a:r>
              <a:rPr lang="en-US" sz="700">
                <a:solidFill>
                  <a:srgbClr val="FF5800"/>
                </a:solidFill>
              </a:rPr>
              <a:t>&lt;Highly Confidential&gt; </a:t>
            </a:r>
            <a:r>
              <a:rPr lang="en-US" sz="700">
                <a:solidFill>
                  <a:srgbClr val="464646"/>
                </a:solidFill>
              </a:rPr>
              <a:t>See Avanade’s </a:t>
            </a:r>
            <a:r>
              <a:rPr lang="en-US" sz="700">
                <a:solidFill>
                  <a:srgbClr val="FF5800"/>
                </a:solidFill>
                <a:hlinkClick r:id="rId21" invalidUrl="https://avanade.sharepoint.com/sites/policies/Policies2/Data Management/1431_DataManagement.pdf"/>
              </a:rPr>
              <a:t>Data Management Policy</a:t>
            </a:r>
            <a:endParaRPr lang="en-US" sz="700">
              <a:solidFill>
                <a:srgbClr val="FF5800"/>
              </a:solidFill>
            </a:endParaRPr>
          </a:p>
        </p:txBody>
      </p:sp>
    </p:spTree>
    <p:extLst>
      <p:ext uri="{BB962C8B-B14F-4D97-AF65-F5344CB8AC3E}">
        <p14:creationId xmlns:p14="http://schemas.microsoft.com/office/powerpoint/2010/main" val="127542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p:fade/>
  </p:transition>
  <p:hf hdr="0" ftr="0" dt="0"/>
  <p:txStyles>
    <p:titleStyle>
      <a:lvl1pPr algn="l" defTabSz="914400" rtl="0" eaLnBrk="1" latinLnBrk="0" hangingPunct="1">
        <a:lnSpc>
          <a:spcPct val="90000"/>
        </a:lnSpc>
        <a:spcBef>
          <a:spcPct val="0"/>
        </a:spcBef>
        <a:buNone/>
        <a:defRPr sz="3600" b="1" i="0" kern="1200">
          <a:solidFill>
            <a:schemeClr val="tx1"/>
          </a:solidFill>
          <a:latin typeface="Segoe UI Semibold" panose="020B0502040204020203" pitchFamily="34" charset="0"/>
          <a:ea typeface="Segoe UI Semibold" panose="020B0502040204020203" pitchFamily="34" charset="0"/>
          <a:cs typeface="Segoe UI Semibold" panose="020B0502040204020203" pitchFamily="34"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EE23A24-5E29-4F5A-B780-9568AE9A51DD}" type="slidenum">
              <a:rPr kumimoji="0" lang="en-US" sz="1000" b="0" i="0" u="none" strike="noStrike" kern="1200" cap="none" spc="0" normalizeH="0" baseline="0" noProof="0" smtClean="0">
                <a:ln>
                  <a:noFill/>
                </a:ln>
                <a:solidFill>
                  <a:srgbClr val="333333"/>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0" normalizeH="0" baseline="0" noProof="0">
              <a:ln>
                <a:noFill/>
              </a:ln>
              <a:solidFill>
                <a:srgbClr val="333333"/>
              </a:solidFill>
              <a:effectLst/>
              <a:uLnTx/>
              <a:uFillTx/>
              <a:latin typeface="Segoe UI"/>
              <a:ea typeface="+mn-ea"/>
              <a:cs typeface="+mn-cs"/>
            </a:endParaRPr>
          </a:p>
        </p:txBody>
      </p:sp>
      <p:sp>
        <p:nvSpPr>
          <p:cNvPr id="13" name="TextBox 12">
            <a:extLst>
              <a:ext uri="{FF2B5EF4-FFF2-40B4-BE49-F238E27FC236}">
                <a16:creationId xmlns:a16="http://schemas.microsoft.com/office/drawing/2014/main" id="{17E178A9-CC1A-47FA-B070-64BDAFAD4FA3}"/>
              </a:ext>
            </a:extLst>
          </p:cNvPr>
          <p:cNvSpPr txBox="1"/>
          <p:nvPr/>
        </p:nvSpPr>
        <p:spPr>
          <a:xfrm>
            <a:off x="10419018" y="6436532"/>
            <a:ext cx="162678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333333"/>
                </a:solidFill>
                <a:effectLst/>
                <a:uLnTx/>
                <a:uFillTx/>
                <a:latin typeface="Segoe UI"/>
                <a:ea typeface="+mn-ea"/>
                <a:cs typeface="+mn-cs"/>
              </a:rPr>
              <a:t>ETA slide</a:t>
            </a:r>
          </a:p>
        </p:txBody>
      </p:sp>
      <p:graphicFrame>
        <p:nvGraphicFramePr>
          <p:cNvPr id="3" name="Table 3">
            <a:extLst>
              <a:ext uri="{FF2B5EF4-FFF2-40B4-BE49-F238E27FC236}">
                <a16:creationId xmlns:a16="http://schemas.microsoft.com/office/drawing/2014/main" id="{2173FA10-497A-4846-88BC-3F2A26EB9EFB}"/>
              </a:ext>
            </a:extLst>
          </p:cNvPr>
          <p:cNvGraphicFramePr>
            <a:graphicFrameLocks noGrp="1"/>
          </p:cNvGraphicFramePr>
          <p:nvPr>
            <p:extLst>
              <p:ext uri="{D42A27DB-BD31-4B8C-83A1-F6EECF244321}">
                <p14:modId xmlns:p14="http://schemas.microsoft.com/office/powerpoint/2010/main" val="2593755031"/>
              </p:ext>
            </p:extLst>
          </p:nvPr>
        </p:nvGraphicFramePr>
        <p:xfrm>
          <a:off x="2894648" y="703316"/>
          <a:ext cx="8360541" cy="3810000"/>
        </p:xfrm>
        <a:graphic>
          <a:graphicData uri="http://schemas.openxmlformats.org/drawingml/2006/table">
            <a:tbl>
              <a:tblPr firstRow="1" bandRow="1">
                <a:tableStyleId>{5C22544A-7EE6-4342-B048-85BDC9FD1C3A}</a:tableStyleId>
              </a:tblPr>
              <a:tblGrid>
                <a:gridCol w="1621412">
                  <a:extLst>
                    <a:ext uri="{9D8B030D-6E8A-4147-A177-3AD203B41FA5}">
                      <a16:colId xmlns:a16="http://schemas.microsoft.com/office/drawing/2014/main" val="2728656619"/>
                    </a:ext>
                  </a:extLst>
                </a:gridCol>
                <a:gridCol w="6739129">
                  <a:extLst>
                    <a:ext uri="{9D8B030D-6E8A-4147-A177-3AD203B41FA5}">
                      <a16:colId xmlns:a16="http://schemas.microsoft.com/office/drawing/2014/main" val="3651516973"/>
                    </a:ext>
                  </a:extLst>
                </a:gridCol>
              </a:tblGrid>
              <a:tr h="296838">
                <a:tc>
                  <a:txBody>
                    <a:bodyPr/>
                    <a:lstStyle/>
                    <a:p>
                      <a:r>
                        <a:rPr lang="en-US" sz="1200"/>
                        <a:t>Model Complexity</a:t>
                      </a:r>
                    </a:p>
                  </a:txBody>
                  <a:tcPr/>
                </a:tc>
                <a:tc>
                  <a:txBody>
                    <a:bodyPr/>
                    <a:lstStyle/>
                    <a:p>
                      <a:r>
                        <a:rPr lang="en-US" sz="1400"/>
                        <a:t>Complexity Definition</a:t>
                      </a:r>
                    </a:p>
                  </a:txBody>
                  <a:tcPr/>
                </a:tc>
                <a:extLst>
                  <a:ext uri="{0D108BD9-81ED-4DB2-BD59-A6C34878D82A}">
                    <a16:rowId xmlns:a16="http://schemas.microsoft.com/office/drawing/2014/main" val="1887614383"/>
                  </a:ext>
                </a:extLst>
              </a:tr>
              <a:tr h="375272">
                <a:tc>
                  <a:txBody>
                    <a:bodyPr/>
                    <a:lstStyle/>
                    <a:p>
                      <a:r>
                        <a:rPr lang="en-US" sz="1050" b="1"/>
                        <a:t>Very Simple</a:t>
                      </a:r>
                      <a:endParaRPr lang="en-US" sz="1050"/>
                    </a:p>
                  </a:txBody>
                  <a:tcPr/>
                </a:tc>
                <a:tc>
                  <a:txBody>
                    <a:bodyPr/>
                    <a:lstStyle/>
                    <a:p>
                      <a:pPr marL="171450" lvl="0" indent="-171450" fontAlgn="base" hangingPunct="0">
                        <a:buFont typeface="Arial" panose="020B0604020202020204" pitchFamily="34" charset="0"/>
                        <a:buChar char="•"/>
                      </a:pPr>
                      <a:r>
                        <a:rPr lang="en-US" sz="1200" b="0" kern="1200">
                          <a:solidFill>
                            <a:schemeClr val="dk1"/>
                          </a:solidFill>
                          <a:latin typeface="+mn-lt"/>
                          <a:ea typeface="+mn-ea"/>
                          <a:cs typeface="+mn-cs"/>
                        </a:rPr>
                        <a:t>No of Data sources – 1-2 simple and medium complexity data sources</a:t>
                      </a:r>
                      <a:r>
                        <a:rPr lang="en-AU" sz="1200" b="0" kern="1200">
                          <a:solidFill>
                            <a:schemeClr val="dk1"/>
                          </a:solidFill>
                          <a:latin typeface="+mn-lt"/>
                          <a:ea typeface="+mn-ea"/>
                          <a:cs typeface="+mn-cs"/>
                        </a:rPr>
                        <a:t> </a:t>
                      </a:r>
                      <a:endParaRPr lang="en-US" sz="1200" b="0" kern="1200">
                        <a:solidFill>
                          <a:schemeClr val="dk1"/>
                        </a:solidFill>
                        <a:latin typeface="+mn-lt"/>
                        <a:ea typeface="+mn-ea"/>
                        <a:cs typeface="+mn-cs"/>
                      </a:endParaRPr>
                    </a:p>
                    <a:p>
                      <a:pPr marL="171450" lvl="0" indent="-171450" fontAlgn="base" hangingPunct="0">
                        <a:buFont typeface="Arial" panose="020B0604020202020204" pitchFamily="34" charset="0"/>
                        <a:buChar char="•"/>
                      </a:pPr>
                      <a:r>
                        <a:rPr lang="en-US" sz="1200" b="0" kern="1200">
                          <a:solidFill>
                            <a:schemeClr val="dk1"/>
                          </a:solidFill>
                          <a:latin typeface="+mn-lt"/>
                          <a:ea typeface="+mn-ea"/>
                          <a:cs typeface="+mn-cs"/>
                        </a:rPr>
                        <a:t>Preprocessing required on no of fields – 15</a:t>
                      </a:r>
                    </a:p>
                    <a:p>
                      <a:pPr marL="171450" lvl="0" indent="-171450" fontAlgn="base" hangingPunct="0">
                        <a:buFont typeface="Arial" panose="020B0604020202020204" pitchFamily="34" charset="0"/>
                        <a:buChar char="•"/>
                      </a:pPr>
                      <a:r>
                        <a:rPr lang="en-US" sz="1200" b="0" kern="1200">
                          <a:solidFill>
                            <a:schemeClr val="dk1"/>
                          </a:solidFill>
                          <a:latin typeface="+mn-lt"/>
                          <a:ea typeface="+mn-ea"/>
                          <a:cs typeface="+mn-cs"/>
                        </a:rPr>
                        <a:t>No of Hyper parameters to tune – 1-2</a:t>
                      </a:r>
                    </a:p>
                    <a:p>
                      <a:pPr marL="171450" lvl="0" indent="-171450" fontAlgn="base" hangingPunct="0">
                        <a:buFont typeface="Arial" panose="020B0604020202020204" pitchFamily="34" charset="0"/>
                        <a:buChar char="•"/>
                      </a:pPr>
                      <a:r>
                        <a:rPr lang="en-US" sz="1200" b="0" kern="1200">
                          <a:solidFill>
                            <a:schemeClr val="dk1"/>
                          </a:solidFill>
                          <a:latin typeface="+mn-lt"/>
                          <a:ea typeface="+mn-ea"/>
                          <a:cs typeface="+mn-cs"/>
                        </a:rPr>
                        <a:t>Azure ML designer assumed to be used as the platform for development</a:t>
                      </a:r>
                    </a:p>
                    <a:p>
                      <a:pPr marL="171450" indent="-171450">
                        <a:buFont typeface="Arial" panose="020B0604020202020204" pitchFamily="34" charset="0"/>
                        <a:buChar char="•"/>
                      </a:pPr>
                      <a:r>
                        <a:rPr lang="en-US" sz="1200" b="0" kern="1200">
                          <a:solidFill>
                            <a:schemeClr val="dk1"/>
                          </a:solidFill>
                          <a:latin typeface="+mn-lt"/>
                          <a:ea typeface="+mn-ea"/>
                          <a:cs typeface="+mn-cs"/>
                        </a:rPr>
                        <a:t>Prebuilt ML models from Azure assumed. </a:t>
                      </a:r>
                    </a:p>
                    <a:p>
                      <a:pPr algn="l" rtl="0" fontAlgn="b"/>
                      <a:endParaRPr lang="en-US" sz="1200" kern="1200">
                        <a:solidFill>
                          <a:schemeClr val="dk1"/>
                        </a:solidFill>
                        <a:latin typeface="+mn-lt"/>
                        <a:ea typeface="+mn-ea"/>
                        <a:cs typeface="+mn-cs"/>
                      </a:endParaRPr>
                    </a:p>
                  </a:txBody>
                  <a:tcPr marR="7620" marT="7620" marB="0" anchor="b"/>
                </a:tc>
                <a:extLst>
                  <a:ext uri="{0D108BD9-81ED-4DB2-BD59-A6C34878D82A}">
                    <a16:rowId xmlns:a16="http://schemas.microsoft.com/office/drawing/2014/main" val="891680569"/>
                  </a:ext>
                </a:extLst>
              </a:tr>
              <a:tr h="509900">
                <a:tc>
                  <a:txBody>
                    <a:bodyPr/>
                    <a:lstStyle/>
                    <a:p>
                      <a:r>
                        <a:rPr lang="en-US" sz="1050" b="1"/>
                        <a:t>Simple</a:t>
                      </a:r>
                      <a:endParaRPr lang="en-US" sz="1050"/>
                    </a:p>
                  </a:txBody>
                  <a:tcPr/>
                </a:tc>
                <a:tc>
                  <a:txBody>
                    <a:bodyPr/>
                    <a:lstStyle/>
                    <a:p>
                      <a:pPr marL="285750" indent="-285750" algn="l" defTabSz="914400" rtl="0" eaLnBrk="1" fontAlgn="b" latinLnBrk="0" hangingPunct="1">
                        <a:buFont typeface="Arial" panose="020B0604020202020204" pitchFamily="34" charset="0"/>
                        <a:buChar char="•"/>
                      </a:pPr>
                      <a:r>
                        <a:rPr lang="en-US" sz="1200" b="0" kern="1200">
                          <a:solidFill>
                            <a:schemeClr val="dk1"/>
                          </a:solidFill>
                          <a:latin typeface="+mn-lt"/>
                          <a:ea typeface="+mn-ea"/>
                          <a:cs typeface="+mn-cs"/>
                        </a:rPr>
                        <a:t>No of Data sources – 3-4 low and medium complex data sources</a:t>
                      </a:r>
                    </a:p>
                    <a:p>
                      <a:pPr marL="285750" indent="-285750" algn="l" defTabSz="914400" rtl="0" eaLnBrk="1" fontAlgn="b" latinLnBrk="0" hangingPunct="1">
                        <a:buFont typeface="Arial" panose="020B0604020202020204" pitchFamily="34" charset="0"/>
                        <a:buChar char="•"/>
                      </a:pPr>
                      <a:r>
                        <a:rPr lang="en-US" sz="1200" b="0" kern="1200">
                          <a:solidFill>
                            <a:schemeClr val="dk1"/>
                          </a:solidFill>
                          <a:latin typeface="+mn-lt"/>
                          <a:ea typeface="+mn-ea"/>
                          <a:cs typeface="+mn-cs"/>
                        </a:rPr>
                        <a:t>Preprocessing required on no of fields – 15</a:t>
                      </a:r>
                    </a:p>
                    <a:p>
                      <a:pPr marL="285750" indent="-285750" algn="l" defTabSz="914400" rtl="0" eaLnBrk="1" fontAlgn="b" latinLnBrk="0" hangingPunct="1">
                        <a:buFont typeface="Arial" panose="020B0604020202020204" pitchFamily="34" charset="0"/>
                        <a:buChar char="•"/>
                      </a:pPr>
                      <a:r>
                        <a:rPr lang="en-US" sz="1200" b="0" kern="1200">
                          <a:solidFill>
                            <a:schemeClr val="dk1"/>
                          </a:solidFill>
                          <a:latin typeface="+mn-lt"/>
                          <a:ea typeface="+mn-ea"/>
                          <a:cs typeface="+mn-cs"/>
                        </a:rPr>
                        <a:t>No of Hyper parameters to tune – 2-3</a:t>
                      </a:r>
                    </a:p>
                    <a:p>
                      <a:pPr marL="285750" indent="-285750" algn="l" defTabSz="914400" rtl="0" eaLnBrk="1" fontAlgn="b" latinLnBrk="0" hangingPunct="1">
                        <a:buFont typeface="Arial" panose="020B0604020202020204" pitchFamily="34" charset="0"/>
                        <a:buChar char="•"/>
                      </a:pPr>
                      <a:r>
                        <a:rPr lang="en-US" sz="1200" b="0" kern="1200">
                          <a:solidFill>
                            <a:schemeClr val="dk1"/>
                          </a:solidFill>
                          <a:latin typeface="+mn-lt"/>
                          <a:ea typeface="+mn-ea"/>
                          <a:cs typeface="+mn-cs"/>
                        </a:rPr>
                        <a:t>Azure ML Services / Azure ML Designer built models assumed</a:t>
                      </a:r>
                    </a:p>
                  </a:txBody>
                  <a:tcPr marR="7620" marT="7620" marB="0" anchor="b"/>
                </a:tc>
                <a:extLst>
                  <a:ext uri="{0D108BD9-81ED-4DB2-BD59-A6C34878D82A}">
                    <a16:rowId xmlns:a16="http://schemas.microsoft.com/office/drawing/2014/main" val="1685332199"/>
                  </a:ext>
                </a:extLst>
              </a:tr>
              <a:tr h="721377">
                <a:tc>
                  <a:txBody>
                    <a:bodyPr/>
                    <a:lstStyle/>
                    <a:p>
                      <a:r>
                        <a:rPr lang="en-US" sz="1050" b="1"/>
                        <a:t>Medium</a:t>
                      </a:r>
                      <a:endParaRPr lang="en-US" sz="1050"/>
                    </a:p>
                  </a:txBody>
                  <a:tcPr/>
                </a:tc>
                <a:tc>
                  <a:txBody>
                    <a:bodyPr/>
                    <a:lstStyle/>
                    <a:p>
                      <a:pPr marL="285750" indent="-285750" algn="l" defTabSz="914400" rtl="0" eaLnBrk="1" fontAlgn="b" latinLnBrk="0" hangingPunct="1">
                        <a:buFont typeface="Arial" panose="020B0604020202020204" pitchFamily="34" charset="0"/>
                        <a:buChar char="•"/>
                      </a:pPr>
                      <a:r>
                        <a:rPr lang="en-US" sz="1200" b="0" kern="1200">
                          <a:solidFill>
                            <a:schemeClr val="dk1"/>
                          </a:solidFill>
                          <a:latin typeface="+mn-lt"/>
                          <a:ea typeface="+mn-ea"/>
                          <a:cs typeface="+mn-cs"/>
                        </a:rPr>
                        <a:t>No of Data sources – 5-7 medium and high complex data sources</a:t>
                      </a:r>
                    </a:p>
                    <a:p>
                      <a:pPr marL="285750" indent="-285750" algn="l" defTabSz="914400" rtl="0" eaLnBrk="1" fontAlgn="b" latinLnBrk="0" hangingPunct="1">
                        <a:buFont typeface="Arial" panose="020B0604020202020204" pitchFamily="34" charset="0"/>
                        <a:buChar char="•"/>
                      </a:pPr>
                      <a:r>
                        <a:rPr lang="en-US" sz="1200" b="0" kern="1200">
                          <a:solidFill>
                            <a:schemeClr val="dk1"/>
                          </a:solidFill>
                          <a:latin typeface="+mn-lt"/>
                          <a:ea typeface="+mn-ea"/>
                          <a:cs typeface="+mn-cs"/>
                        </a:rPr>
                        <a:t>No of Sub Models Required – 1-2</a:t>
                      </a:r>
                    </a:p>
                    <a:p>
                      <a:pPr marL="285750" indent="-285750" algn="l" defTabSz="914400" rtl="0" eaLnBrk="1" fontAlgn="b" latinLnBrk="0" hangingPunct="1">
                        <a:buFont typeface="Arial" panose="020B0604020202020204" pitchFamily="34" charset="0"/>
                        <a:buChar char="•"/>
                      </a:pPr>
                      <a:r>
                        <a:rPr lang="en-US" sz="1200" b="0" kern="1200">
                          <a:solidFill>
                            <a:schemeClr val="dk1"/>
                          </a:solidFill>
                          <a:latin typeface="+mn-lt"/>
                          <a:ea typeface="+mn-ea"/>
                          <a:cs typeface="+mn-cs"/>
                        </a:rPr>
                        <a:t>Preprocessing required on no of fields – 25+</a:t>
                      </a:r>
                    </a:p>
                    <a:p>
                      <a:pPr marL="285750" indent="-285750" algn="l" defTabSz="914400" rtl="0" eaLnBrk="1" fontAlgn="b" latinLnBrk="0" hangingPunct="1">
                        <a:buFont typeface="Arial" panose="020B0604020202020204" pitchFamily="34" charset="0"/>
                        <a:buChar char="•"/>
                      </a:pPr>
                      <a:r>
                        <a:rPr lang="en-US" sz="1200" b="0" kern="1200">
                          <a:solidFill>
                            <a:schemeClr val="dk1"/>
                          </a:solidFill>
                          <a:latin typeface="+mn-lt"/>
                          <a:ea typeface="+mn-ea"/>
                          <a:cs typeface="+mn-cs"/>
                        </a:rPr>
                        <a:t>No of Hyper parameters to tune – 4+</a:t>
                      </a:r>
                    </a:p>
                    <a:p>
                      <a:pPr marL="285750" marR="0" lvl="0" indent="-2857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200" b="0" kern="1200">
                          <a:solidFill>
                            <a:schemeClr val="dk1"/>
                          </a:solidFill>
                          <a:latin typeface="+mn-lt"/>
                          <a:ea typeface="+mn-ea"/>
                          <a:cs typeface="+mn-cs"/>
                        </a:rPr>
                        <a:t>Azure ML Services / Azure ML Designer built models assumed</a:t>
                      </a:r>
                    </a:p>
                  </a:txBody>
                  <a:tcPr marR="7620" marT="7620" marB="0" anchor="b"/>
                </a:tc>
                <a:extLst>
                  <a:ext uri="{0D108BD9-81ED-4DB2-BD59-A6C34878D82A}">
                    <a16:rowId xmlns:a16="http://schemas.microsoft.com/office/drawing/2014/main" val="3917014292"/>
                  </a:ext>
                </a:extLst>
              </a:tr>
              <a:tr h="721377">
                <a:tc>
                  <a:txBody>
                    <a:bodyPr/>
                    <a:lstStyle/>
                    <a:p>
                      <a:r>
                        <a:rPr lang="en-US" sz="1050" b="1"/>
                        <a:t>Complex</a:t>
                      </a:r>
                      <a:endParaRPr lang="en-US" sz="1050"/>
                    </a:p>
                  </a:txBody>
                  <a:tcPr/>
                </a:tc>
                <a:tc>
                  <a:txBody>
                    <a:bodyPr/>
                    <a:lstStyle/>
                    <a:p>
                      <a:pPr marL="285750" indent="-285750" algn="l" defTabSz="914400" rtl="0" eaLnBrk="1" fontAlgn="b" latinLnBrk="0" hangingPunct="1">
                        <a:buFont typeface="Arial" panose="020B0604020202020204" pitchFamily="34" charset="0"/>
                        <a:buChar char="•"/>
                      </a:pPr>
                      <a:r>
                        <a:rPr lang="en-US" sz="1200" b="0" kern="1200">
                          <a:solidFill>
                            <a:schemeClr val="dk1"/>
                          </a:solidFill>
                          <a:latin typeface="+mn-lt"/>
                          <a:ea typeface="+mn-ea"/>
                          <a:cs typeface="+mn-cs"/>
                        </a:rPr>
                        <a:t>No of Data sources – 5-7 complex data sources</a:t>
                      </a:r>
                    </a:p>
                    <a:p>
                      <a:pPr marL="285750" indent="-285750" algn="l" defTabSz="914400" rtl="0" eaLnBrk="1" fontAlgn="b" latinLnBrk="0" hangingPunct="1">
                        <a:buFont typeface="Arial" panose="020B0604020202020204" pitchFamily="34" charset="0"/>
                        <a:buChar char="•"/>
                      </a:pPr>
                      <a:r>
                        <a:rPr lang="en-US" sz="1200" b="0" kern="1200">
                          <a:solidFill>
                            <a:schemeClr val="dk1"/>
                          </a:solidFill>
                          <a:latin typeface="+mn-lt"/>
                          <a:ea typeface="+mn-ea"/>
                          <a:cs typeface="+mn-cs"/>
                        </a:rPr>
                        <a:t>No of Sub Models Required – 3-5</a:t>
                      </a:r>
                    </a:p>
                    <a:p>
                      <a:pPr marL="285750" indent="-285750" algn="l" defTabSz="914400" rtl="0" eaLnBrk="1" fontAlgn="b" latinLnBrk="0" hangingPunct="1">
                        <a:buFont typeface="Arial" panose="020B0604020202020204" pitchFamily="34" charset="0"/>
                        <a:buChar char="•"/>
                      </a:pPr>
                      <a:r>
                        <a:rPr lang="en-US" sz="1200" b="0" kern="1200">
                          <a:solidFill>
                            <a:schemeClr val="dk1"/>
                          </a:solidFill>
                          <a:latin typeface="+mn-lt"/>
                          <a:ea typeface="+mn-ea"/>
                          <a:cs typeface="+mn-cs"/>
                        </a:rPr>
                        <a:t>Bring your own Model / Deep Learning </a:t>
                      </a:r>
                    </a:p>
                    <a:p>
                      <a:pPr marL="285750" indent="-285750" algn="l" defTabSz="914400" rtl="0" eaLnBrk="1" fontAlgn="b" latinLnBrk="0" hangingPunct="1">
                        <a:buFont typeface="Arial" panose="020B0604020202020204" pitchFamily="34" charset="0"/>
                        <a:buChar char="•"/>
                      </a:pPr>
                      <a:r>
                        <a:rPr lang="en-US" sz="1200" b="0" kern="1200">
                          <a:solidFill>
                            <a:schemeClr val="dk1"/>
                          </a:solidFill>
                          <a:latin typeface="+mn-lt"/>
                          <a:ea typeface="+mn-ea"/>
                          <a:cs typeface="+mn-cs"/>
                        </a:rPr>
                        <a:t>Video Analytics / Audio Analytics / Image Analytics / Text Analytics</a:t>
                      </a:r>
                    </a:p>
                  </a:txBody>
                  <a:tcPr marR="7620" marT="7620" marB="0" anchor="b"/>
                </a:tc>
                <a:extLst>
                  <a:ext uri="{0D108BD9-81ED-4DB2-BD59-A6C34878D82A}">
                    <a16:rowId xmlns:a16="http://schemas.microsoft.com/office/drawing/2014/main" val="1685797041"/>
                  </a:ext>
                </a:extLst>
              </a:tr>
            </a:tbl>
          </a:graphicData>
        </a:graphic>
      </p:graphicFrame>
      <p:sp>
        <p:nvSpPr>
          <p:cNvPr id="8" name="Title 2">
            <a:extLst>
              <a:ext uri="{FF2B5EF4-FFF2-40B4-BE49-F238E27FC236}">
                <a16:creationId xmlns:a16="http://schemas.microsoft.com/office/drawing/2014/main" id="{59215365-6B62-478D-983E-238449C40241}"/>
              </a:ext>
            </a:extLst>
          </p:cNvPr>
          <p:cNvSpPr txBox="1">
            <a:spLocks/>
          </p:cNvSpPr>
          <p:nvPr/>
        </p:nvSpPr>
        <p:spPr>
          <a:xfrm>
            <a:off x="0" y="157067"/>
            <a:ext cx="10783229" cy="99834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b="1" i="0" kern="1200">
                <a:solidFill>
                  <a:schemeClr val="tx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a:ln>
                  <a:noFill/>
                </a:ln>
                <a:solidFill>
                  <a:srgbClr val="333333"/>
                </a:solidFill>
                <a:effectLst/>
                <a:uLnTx/>
                <a:uFillTx/>
                <a:latin typeface="Segoe UI Semibold" panose="020B0502040204020203" pitchFamily="34" charset="0"/>
                <a:cs typeface="Segoe UI Semibold" panose="020B0502040204020203" pitchFamily="34" charset="0"/>
              </a:rPr>
              <a:t>Analytics use cases – Complexity definition( Effort includes Plan-Deploy)</a:t>
            </a:r>
          </a:p>
        </p:txBody>
      </p:sp>
      <p:sp>
        <p:nvSpPr>
          <p:cNvPr id="4" name="TextBox 3">
            <a:extLst>
              <a:ext uri="{FF2B5EF4-FFF2-40B4-BE49-F238E27FC236}">
                <a16:creationId xmlns:a16="http://schemas.microsoft.com/office/drawing/2014/main" id="{18E392F8-6D1F-4E19-9C62-62AD730245F8}"/>
              </a:ext>
            </a:extLst>
          </p:cNvPr>
          <p:cNvSpPr txBox="1"/>
          <p:nvPr/>
        </p:nvSpPr>
        <p:spPr>
          <a:xfrm>
            <a:off x="124332" y="650928"/>
            <a:ext cx="31651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33333"/>
                </a:solidFill>
                <a:effectLst/>
                <a:uLnTx/>
                <a:uFillTx/>
                <a:latin typeface="Segoe UI"/>
                <a:ea typeface="+mn-ea"/>
                <a:cs typeface="+mn-cs"/>
              </a:rPr>
              <a:t>Inventory</a:t>
            </a:r>
          </a:p>
        </p:txBody>
      </p:sp>
      <p:sp>
        <p:nvSpPr>
          <p:cNvPr id="6" name="TextBox 5">
            <a:extLst>
              <a:ext uri="{FF2B5EF4-FFF2-40B4-BE49-F238E27FC236}">
                <a16:creationId xmlns:a16="http://schemas.microsoft.com/office/drawing/2014/main" id="{EA4BBC4D-94D6-4A73-84D7-3B946B7EBD63}"/>
              </a:ext>
            </a:extLst>
          </p:cNvPr>
          <p:cNvSpPr txBox="1"/>
          <p:nvPr/>
        </p:nvSpPr>
        <p:spPr>
          <a:xfrm>
            <a:off x="124332" y="2765405"/>
            <a:ext cx="2528577" cy="1661993"/>
          </a:xfrm>
          <a:prstGeom prst="rect">
            <a:avLst/>
          </a:prstGeom>
          <a:noFill/>
        </p:spPr>
        <p:txBody>
          <a:bodyPr wrap="square" rtlCol="0">
            <a:spAutoFit/>
          </a:bodyPr>
          <a:lstStyle/>
          <a:p>
            <a:r>
              <a:rPr lang="en-US"/>
              <a:t>Activities include :  </a:t>
            </a:r>
          </a:p>
          <a:p>
            <a:pPr marL="285750" indent="-285750">
              <a:buFont typeface="Arial" panose="020B0604020202020204" pitchFamily="34" charset="0"/>
              <a:buChar char="•"/>
            </a:pPr>
            <a:r>
              <a:rPr lang="en-US" sz="1400"/>
              <a:t>Data preparation</a:t>
            </a:r>
          </a:p>
          <a:p>
            <a:pPr marL="285750" indent="-285750">
              <a:buFont typeface="Arial" panose="020B0604020202020204" pitchFamily="34" charset="0"/>
              <a:buChar char="•"/>
            </a:pPr>
            <a:r>
              <a:rPr lang="en-US" sz="1400"/>
              <a:t>Model development</a:t>
            </a:r>
          </a:p>
          <a:p>
            <a:pPr marL="285750" indent="-285750">
              <a:buFont typeface="Arial" panose="020B0604020202020204" pitchFamily="34" charset="0"/>
              <a:buChar char="•"/>
            </a:pPr>
            <a:r>
              <a:rPr lang="en-US" sz="1400"/>
              <a:t>Training</a:t>
            </a:r>
          </a:p>
          <a:p>
            <a:pPr marL="285750" indent="-285750">
              <a:buFont typeface="Arial" panose="020B0604020202020204" pitchFamily="34" charset="0"/>
              <a:buChar char="•"/>
            </a:pPr>
            <a:r>
              <a:rPr lang="en-US" sz="1400"/>
              <a:t>Evaluation</a:t>
            </a:r>
          </a:p>
          <a:p>
            <a:pPr marL="285750" indent="-285750">
              <a:buFont typeface="Arial" panose="020B0604020202020204" pitchFamily="34" charset="0"/>
              <a:buChar char="•"/>
            </a:pPr>
            <a:r>
              <a:rPr lang="en-US" sz="1400"/>
              <a:t>Hyper parameter tuning</a:t>
            </a:r>
          </a:p>
          <a:p>
            <a:pPr marL="285750" indent="-285750">
              <a:buFont typeface="Arial" panose="020B0604020202020204" pitchFamily="34" charset="0"/>
              <a:buChar char="•"/>
            </a:pPr>
            <a:r>
              <a:rPr lang="en-US" sz="1400"/>
              <a:t>Model deployment</a:t>
            </a:r>
          </a:p>
        </p:txBody>
      </p:sp>
      <p:graphicFrame>
        <p:nvGraphicFramePr>
          <p:cNvPr id="7" name="Table 6">
            <a:extLst>
              <a:ext uri="{FF2B5EF4-FFF2-40B4-BE49-F238E27FC236}">
                <a16:creationId xmlns:a16="http://schemas.microsoft.com/office/drawing/2014/main" id="{171A7DD8-7796-C7AE-6544-69971CC72ED3}"/>
              </a:ext>
            </a:extLst>
          </p:cNvPr>
          <p:cNvGraphicFramePr>
            <a:graphicFrameLocks noGrp="1"/>
          </p:cNvGraphicFramePr>
          <p:nvPr>
            <p:extLst>
              <p:ext uri="{D42A27DB-BD31-4B8C-83A1-F6EECF244321}">
                <p14:modId xmlns:p14="http://schemas.microsoft.com/office/powerpoint/2010/main" val="3568696085"/>
              </p:ext>
            </p:extLst>
          </p:nvPr>
        </p:nvGraphicFramePr>
        <p:xfrm>
          <a:off x="126634" y="1072648"/>
          <a:ext cx="2606406" cy="1394460"/>
        </p:xfrm>
        <a:graphic>
          <a:graphicData uri="http://schemas.openxmlformats.org/drawingml/2006/table">
            <a:tbl>
              <a:tblPr>
                <a:tableStyleId>{5C22544A-7EE6-4342-B048-85BDC9FD1C3A}</a:tableStyleId>
              </a:tblPr>
              <a:tblGrid>
                <a:gridCol w="1129370">
                  <a:extLst>
                    <a:ext uri="{9D8B030D-6E8A-4147-A177-3AD203B41FA5}">
                      <a16:colId xmlns:a16="http://schemas.microsoft.com/office/drawing/2014/main" val="4085200847"/>
                    </a:ext>
                  </a:extLst>
                </a:gridCol>
                <a:gridCol w="775681">
                  <a:extLst>
                    <a:ext uri="{9D8B030D-6E8A-4147-A177-3AD203B41FA5}">
                      <a16:colId xmlns:a16="http://schemas.microsoft.com/office/drawing/2014/main" val="301277369"/>
                    </a:ext>
                  </a:extLst>
                </a:gridCol>
                <a:gridCol w="701355">
                  <a:extLst>
                    <a:ext uri="{9D8B030D-6E8A-4147-A177-3AD203B41FA5}">
                      <a16:colId xmlns:a16="http://schemas.microsoft.com/office/drawing/2014/main" val="1427046502"/>
                    </a:ext>
                  </a:extLst>
                </a:gridCol>
              </a:tblGrid>
              <a:tr h="373380">
                <a:tc>
                  <a:txBody>
                    <a:bodyPr/>
                    <a:lstStyle/>
                    <a:p>
                      <a:pPr algn="l" fontAlgn="b"/>
                      <a:r>
                        <a:rPr lang="en-US" sz="1200" b="1" u="none" strike="noStrike" kern="1200">
                          <a:solidFill>
                            <a:schemeClr val="dk1"/>
                          </a:solidFill>
                          <a:effectLst/>
                          <a:latin typeface="+mn-lt"/>
                          <a:ea typeface="+mn-ea"/>
                          <a:cs typeface="+mn-cs"/>
                        </a:rPr>
                        <a:t>T-shirt size</a:t>
                      </a:r>
                    </a:p>
                  </a:txBody>
                  <a:tcPr marL="7620" marR="7620" marT="7620" marB="0" anchor="b"/>
                </a:tc>
                <a:tc>
                  <a:txBody>
                    <a:bodyPr/>
                    <a:lstStyle/>
                    <a:p>
                      <a:pPr algn="ctr" fontAlgn="b"/>
                      <a:r>
                        <a:rPr lang="en-US" sz="1100" b="1" u="none" strike="noStrike">
                          <a:effectLst/>
                        </a:rPr>
                        <a:t>Hours/</a:t>
                      </a:r>
                      <a:br>
                        <a:rPr lang="en-US" sz="1100" b="1" u="none" strike="noStrike">
                          <a:effectLst/>
                        </a:rPr>
                      </a:br>
                      <a:r>
                        <a:rPr lang="en-US" sz="1100" b="1" u="none" strike="noStrike">
                          <a:effectLst/>
                        </a:rPr>
                        <a:t>use case</a:t>
                      </a:r>
                      <a:endParaRPr lang="en-US" sz="1100" b="1" i="0" u="none" strike="noStrike">
                        <a:solidFill>
                          <a:srgbClr val="000000"/>
                        </a:solidFill>
                        <a:effectLst/>
                        <a:latin typeface="Calibri"/>
                      </a:endParaRPr>
                    </a:p>
                  </a:txBody>
                  <a:tcPr marL="7620" marR="7620" marT="7620" marB="0" anchor="b"/>
                </a:tc>
                <a:tc>
                  <a:txBody>
                    <a:bodyPr/>
                    <a:lstStyle/>
                    <a:p>
                      <a:pPr lvl="0" algn="ctr">
                        <a:buNone/>
                      </a:pPr>
                      <a:r>
                        <a:rPr lang="en-US" sz="1100" b="1" u="none" strike="noStrike">
                          <a:effectLst/>
                        </a:rPr>
                        <a:t>Build Hrs</a:t>
                      </a:r>
                      <a:endParaRPr lang="en-US" sz="1100" b="1" u="none" strike="noStrike" err="1">
                        <a:effectLst/>
                      </a:endParaRPr>
                    </a:p>
                  </a:txBody>
                  <a:tcPr marL="7620" marR="7620" marT="7620" marB="0" anchor="b"/>
                </a:tc>
                <a:extLst>
                  <a:ext uri="{0D108BD9-81ED-4DB2-BD59-A6C34878D82A}">
                    <a16:rowId xmlns:a16="http://schemas.microsoft.com/office/drawing/2014/main" val="1068663146"/>
                  </a:ext>
                </a:extLst>
              </a:tr>
              <a:tr h="259080">
                <a:tc>
                  <a:txBody>
                    <a:bodyPr/>
                    <a:lstStyle/>
                    <a:p>
                      <a:pPr algn="l" rtl="0" fontAlgn="ctr"/>
                      <a:r>
                        <a:rPr lang="en-US" sz="1200" u="none" strike="noStrike" err="1">
                          <a:effectLst/>
                        </a:rPr>
                        <a:t>V.Simple</a:t>
                      </a:r>
                      <a:endParaRPr lang="en-US" sz="1200" b="1" i="0" u="none" strike="noStrike">
                        <a:solidFill>
                          <a:srgbClr val="333333"/>
                        </a:solidFill>
                        <a:effectLst/>
                        <a:latin typeface="Segoe UI" panose="020B0502040204020203" pitchFamily="34" charset="0"/>
                      </a:endParaRPr>
                    </a:p>
                  </a:txBody>
                  <a:tcPr marL="7620" marR="7620" marT="7620" marB="0" anchor="ctr"/>
                </a:tc>
                <a:tc>
                  <a:txBody>
                    <a:bodyPr/>
                    <a:lstStyle/>
                    <a:p>
                      <a:pPr algn="l" rtl="0" fontAlgn="ctr"/>
                      <a:r>
                        <a:rPr lang="en-US" sz="1200" u="none" strike="noStrike">
                          <a:effectLst/>
                        </a:rPr>
                        <a:t>320</a:t>
                      </a:r>
                      <a:endParaRPr lang="en-US" sz="1200" b="0" i="0" u="none" strike="noStrike">
                        <a:solidFill>
                          <a:srgbClr val="333333"/>
                        </a:solidFill>
                        <a:effectLst/>
                        <a:latin typeface="Segoe UI" panose="020B0502040204020203" pitchFamily="34" charset="0"/>
                      </a:endParaRPr>
                    </a:p>
                  </a:txBody>
                  <a:tcPr marL="7620" marR="7620" marT="7620" marB="0" anchor="ctr"/>
                </a:tc>
                <a:tc>
                  <a:txBody>
                    <a:bodyPr/>
                    <a:lstStyle/>
                    <a:p>
                      <a:pPr lvl="0" algn="l">
                        <a:buNone/>
                      </a:pPr>
                      <a:r>
                        <a:rPr lang="en-US" sz="1200" u="none" strike="noStrike">
                          <a:effectLst/>
                        </a:rPr>
                        <a:t>142</a:t>
                      </a:r>
                    </a:p>
                  </a:txBody>
                  <a:tcPr marL="7620" marR="7620" marT="7620" marB="0" anchor="ctr"/>
                </a:tc>
                <a:extLst>
                  <a:ext uri="{0D108BD9-81ED-4DB2-BD59-A6C34878D82A}">
                    <a16:rowId xmlns:a16="http://schemas.microsoft.com/office/drawing/2014/main" val="3443640367"/>
                  </a:ext>
                </a:extLst>
              </a:tr>
              <a:tr h="259080">
                <a:tc>
                  <a:txBody>
                    <a:bodyPr/>
                    <a:lstStyle/>
                    <a:p>
                      <a:pPr algn="l" rtl="0" fontAlgn="ctr"/>
                      <a:r>
                        <a:rPr lang="en-US" sz="1200" u="none" strike="noStrike">
                          <a:effectLst/>
                        </a:rPr>
                        <a:t>Simple</a:t>
                      </a:r>
                      <a:endParaRPr lang="en-US" sz="1200" b="1" i="0" u="none" strike="noStrike">
                        <a:solidFill>
                          <a:srgbClr val="333333"/>
                        </a:solidFill>
                        <a:effectLst/>
                        <a:latin typeface="Segoe UI" panose="020B0502040204020203" pitchFamily="34" charset="0"/>
                      </a:endParaRPr>
                    </a:p>
                  </a:txBody>
                  <a:tcPr marL="7620" marR="7620" marT="7620" marB="0" anchor="ctr"/>
                </a:tc>
                <a:tc>
                  <a:txBody>
                    <a:bodyPr/>
                    <a:lstStyle/>
                    <a:p>
                      <a:pPr algn="l" rtl="0" fontAlgn="ctr"/>
                      <a:r>
                        <a:rPr lang="en-US" sz="1200" u="none" strike="noStrike">
                          <a:effectLst/>
                        </a:rPr>
                        <a:t>792</a:t>
                      </a:r>
                      <a:endParaRPr lang="en-US" sz="1200" b="0" i="0" u="none" strike="noStrike">
                        <a:solidFill>
                          <a:srgbClr val="333333"/>
                        </a:solidFill>
                        <a:effectLst/>
                        <a:latin typeface="Segoe UI" panose="020B0502040204020203" pitchFamily="34" charset="0"/>
                      </a:endParaRPr>
                    </a:p>
                  </a:txBody>
                  <a:tcPr marL="7620" marR="7620" marT="7620" marB="0" anchor="ctr"/>
                </a:tc>
                <a:tc>
                  <a:txBody>
                    <a:bodyPr/>
                    <a:lstStyle/>
                    <a:p>
                      <a:pPr lvl="0" algn="l">
                        <a:buNone/>
                      </a:pPr>
                      <a:r>
                        <a:rPr lang="en-US" sz="1200" u="none" strike="noStrike">
                          <a:effectLst/>
                        </a:rPr>
                        <a:t>287</a:t>
                      </a:r>
                    </a:p>
                  </a:txBody>
                  <a:tcPr marL="7620" marR="7620" marT="7620" marB="0" anchor="ctr"/>
                </a:tc>
                <a:extLst>
                  <a:ext uri="{0D108BD9-81ED-4DB2-BD59-A6C34878D82A}">
                    <a16:rowId xmlns:a16="http://schemas.microsoft.com/office/drawing/2014/main" val="1538939346"/>
                  </a:ext>
                </a:extLst>
              </a:tr>
              <a:tr h="251460">
                <a:tc>
                  <a:txBody>
                    <a:bodyPr/>
                    <a:lstStyle/>
                    <a:p>
                      <a:pPr algn="l" rtl="0" fontAlgn="ctr"/>
                      <a:r>
                        <a:rPr lang="en-US" sz="1200" u="none" strike="noStrike">
                          <a:effectLst/>
                        </a:rPr>
                        <a:t>Medium</a:t>
                      </a:r>
                      <a:endParaRPr lang="en-US" sz="1200" b="1" i="0" u="none" strike="noStrike">
                        <a:solidFill>
                          <a:srgbClr val="333333"/>
                        </a:solidFill>
                        <a:effectLst/>
                        <a:latin typeface="Segoe UI" panose="020B0502040204020203" pitchFamily="34" charset="0"/>
                      </a:endParaRPr>
                    </a:p>
                  </a:txBody>
                  <a:tcPr marL="7620" marR="7620" marT="7620" marB="0" anchor="ctr"/>
                </a:tc>
                <a:tc>
                  <a:txBody>
                    <a:bodyPr/>
                    <a:lstStyle/>
                    <a:p>
                      <a:pPr algn="l" rtl="0" fontAlgn="ctr"/>
                      <a:r>
                        <a:rPr lang="en-US" sz="1200" u="none" strike="noStrike">
                          <a:effectLst/>
                        </a:rPr>
                        <a:t>1120</a:t>
                      </a:r>
                      <a:endParaRPr lang="en-US" sz="1200" b="0" i="0" u="none" strike="noStrike">
                        <a:solidFill>
                          <a:srgbClr val="333333"/>
                        </a:solidFill>
                        <a:effectLst/>
                        <a:latin typeface="Segoe UI" panose="020B0502040204020203" pitchFamily="34" charset="0"/>
                      </a:endParaRPr>
                    </a:p>
                  </a:txBody>
                  <a:tcPr marL="7620" marR="7620" marT="7620" marB="0" anchor="ctr"/>
                </a:tc>
                <a:tc>
                  <a:txBody>
                    <a:bodyPr/>
                    <a:lstStyle/>
                    <a:p>
                      <a:pPr lvl="0" algn="l">
                        <a:buNone/>
                      </a:pPr>
                      <a:r>
                        <a:rPr lang="en-US" sz="1200" u="none" strike="noStrike">
                          <a:effectLst/>
                        </a:rPr>
                        <a:t>445</a:t>
                      </a:r>
                    </a:p>
                  </a:txBody>
                  <a:tcPr marL="7620" marR="7620" marT="7620" marB="0" anchor="ctr"/>
                </a:tc>
                <a:extLst>
                  <a:ext uri="{0D108BD9-81ED-4DB2-BD59-A6C34878D82A}">
                    <a16:rowId xmlns:a16="http://schemas.microsoft.com/office/drawing/2014/main" val="335179126"/>
                  </a:ext>
                </a:extLst>
              </a:tr>
              <a:tr h="251460">
                <a:tc>
                  <a:txBody>
                    <a:bodyPr/>
                    <a:lstStyle/>
                    <a:p>
                      <a:pPr algn="l" rtl="0" fontAlgn="ctr"/>
                      <a:r>
                        <a:rPr lang="en-US" sz="1200" u="none" strike="noStrike">
                          <a:effectLst/>
                        </a:rPr>
                        <a:t>Complex</a:t>
                      </a:r>
                      <a:endParaRPr lang="en-US" sz="1200" b="1" i="0" u="none" strike="noStrike">
                        <a:solidFill>
                          <a:srgbClr val="333333"/>
                        </a:solidFill>
                        <a:effectLst/>
                        <a:latin typeface="Segoe UI" panose="020B0502040204020203" pitchFamily="34" charset="0"/>
                      </a:endParaRPr>
                    </a:p>
                  </a:txBody>
                  <a:tcPr marL="7620" marR="7620" marT="7620" marB="0" anchor="ctr"/>
                </a:tc>
                <a:tc>
                  <a:txBody>
                    <a:bodyPr/>
                    <a:lstStyle/>
                    <a:p>
                      <a:pPr algn="l" rtl="0" fontAlgn="ctr"/>
                      <a:r>
                        <a:rPr lang="en-US" sz="1200" u="none" strike="noStrike">
                          <a:effectLst/>
                        </a:rPr>
                        <a:t>1540</a:t>
                      </a:r>
                      <a:endParaRPr lang="en-US" sz="1200" b="0" i="0" u="none" strike="noStrike">
                        <a:solidFill>
                          <a:srgbClr val="333333"/>
                        </a:solidFill>
                        <a:effectLst/>
                        <a:latin typeface="Segoe UI" panose="020B0502040204020203" pitchFamily="34" charset="0"/>
                      </a:endParaRPr>
                    </a:p>
                  </a:txBody>
                  <a:tcPr marL="7620" marR="7620" marT="7620" marB="0" anchor="ctr"/>
                </a:tc>
                <a:tc>
                  <a:txBody>
                    <a:bodyPr/>
                    <a:lstStyle/>
                    <a:p>
                      <a:pPr lvl="0" algn="l">
                        <a:buNone/>
                      </a:pPr>
                      <a:r>
                        <a:rPr lang="en-US" sz="1200" u="none" strike="noStrike">
                          <a:effectLst/>
                        </a:rPr>
                        <a:t>558</a:t>
                      </a:r>
                    </a:p>
                  </a:txBody>
                  <a:tcPr marL="7620" marR="7620" marT="7620" marB="0" anchor="ctr"/>
                </a:tc>
                <a:extLst>
                  <a:ext uri="{0D108BD9-81ED-4DB2-BD59-A6C34878D82A}">
                    <a16:rowId xmlns:a16="http://schemas.microsoft.com/office/drawing/2014/main" val="3528027907"/>
                  </a:ext>
                </a:extLst>
              </a:tr>
            </a:tbl>
          </a:graphicData>
        </a:graphic>
      </p:graphicFrame>
    </p:spTree>
    <p:extLst>
      <p:ext uri="{BB962C8B-B14F-4D97-AF65-F5344CB8AC3E}">
        <p14:creationId xmlns:p14="http://schemas.microsoft.com/office/powerpoint/2010/main" val="76052608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FC207A31-9BB0-438C-583E-B924B698D99C}"/>
              </a:ext>
            </a:extLst>
          </p:cNvPr>
          <p:cNvGraphicFramePr>
            <a:graphicFrameLocks noGrp="1"/>
          </p:cNvGraphicFramePr>
          <p:nvPr>
            <p:ph idx="1"/>
          </p:nvPr>
        </p:nvGraphicFramePr>
        <p:xfrm>
          <a:off x="691375" y="843721"/>
          <a:ext cx="10782300" cy="3622040"/>
        </p:xfrm>
        <a:graphic>
          <a:graphicData uri="http://schemas.openxmlformats.org/drawingml/2006/table">
            <a:tbl>
              <a:tblPr firstRow="1" bandRow="1">
                <a:tableStyleId>{5C22544A-7EE6-4342-B048-85BDC9FD1C3A}</a:tableStyleId>
              </a:tblPr>
              <a:tblGrid>
                <a:gridCol w="626110">
                  <a:extLst>
                    <a:ext uri="{9D8B030D-6E8A-4147-A177-3AD203B41FA5}">
                      <a16:colId xmlns:a16="http://schemas.microsoft.com/office/drawing/2014/main" val="457886820"/>
                    </a:ext>
                  </a:extLst>
                </a:gridCol>
                <a:gridCol w="10156190">
                  <a:extLst>
                    <a:ext uri="{9D8B030D-6E8A-4147-A177-3AD203B41FA5}">
                      <a16:colId xmlns:a16="http://schemas.microsoft.com/office/drawing/2014/main" val="1667996391"/>
                    </a:ext>
                  </a:extLst>
                </a:gridCol>
              </a:tblGrid>
              <a:tr h="370840">
                <a:tc>
                  <a:txBody>
                    <a:bodyPr/>
                    <a:lstStyle/>
                    <a:p>
                      <a:r>
                        <a:rPr lang="en-US" sz="1200" dirty="0" err="1"/>
                        <a:t>Sl.No</a:t>
                      </a:r>
                      <a:endParaRPr lang="en-US" sz="1200" dirty="0"/>
                    </a:p>
                  </a:txBody>
                  <a:tcPr/>
                </a:tc>
                <a:tc>
                  <a:txBody>
                    <a:bodyPr/>
                    <a:lstStyle/>
                    <a:p>
                      <a:pPr algn="ctr"/>
                      <a:r>
                        <a:rPr lang="en-US" sz="1200" dirty="0"/>
                        <a:t>Description</a:t>
                      </a:r>
                    </a:p>
                  </a:txBody>
                  <a:tcPr/>
                </a:tc>
                <a:extLst>
                  <a:ext uri="{0D108BD9-81ED-4DB2-BD59-A6C34878D82A}">
                    <a16:rowId xmlns:a16="http://schemas.microsoft.com/office/drawing/2014/main" val="3502756669"/>
                  </a:ext>
                </a:extLst>
              </a:tr>
              <a:tr h="370840">
                <a:tc>
                  <a:txBody>
                    <a:bodyPr/>
                    <a:lstStyle/>
                    <a:p>
                      <a:pPr algn="ctr"/>
                      <a:r>
                        <a:rPr lang="en-US" sz="1200" dirty="0"/>
                        <a:t>1</a:t>
                      </a:r>
                    </a:p>
                  </a:txBody>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Calibri" panose="020F0502020204030204" pitchFamily="34" charset="0"/>
                          <a:ea typeface="+mn-ea"/>
                          <a:cs typeface="+mn-cs"/>
                        </a:rPr>
                        <a:t>We are not showing any efforts beyond our control that may come at any point in time due to the organizational process. Hence, they are shown as ingesting efforts for which we do not have the magnitude. Hence this is a dynamic plan which may stretch or shrink according to how much ingesting efforts get realized over a period of time.</a:t>
                      </a:r>
                    </a:p>
                  </a:txBody>
                  <a:tcPr/>
                </a:tc>
                <a:extLst>
                  <a:ext uri="{0D108BD9-81ED-4DB2-BD59-A6C34878D82A}">
                    <a16:rowId xmlns:a16="http://schemas.microsoft.com/office/drawing/2014/main" val="2300438381"/>
                  </a:ext>
                </a:extLst>
              </a:tr>
              <a:tr h="370840">
                <a:tc>
                  <a:txBody>
                    <a:bodyPr/>
                    <a:lstStyle/>
                    <a:p>
                      <a:pPr algn="ctr"/>
                      <a:r>
                        <a:rPr lang="en-US" sz="1200" dirty="0"/>
                        <a:t>2</a:t>
                      </a:r>
                    </a:p>
                  </a:txBody>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Calibri" panose="020F0502020204030204" pitchFamily="34" charset="0"/>
                          <a:ea typeface="+mn-ea"/>
                          <a:cs typeface="+mn-cs"/>
                        </a:rPr>
                        <a:t>Terraform template will be used as IaC tool to provision Azure services.</a:t>
                      </a:r>
                    </a:p>
                  </a:txBody>
                  <a:tcPr/>
                </a:tc>
                <a:extLst>
                  <a:ext uri="{0D108BD9-81ED-4DB2-BD59-A6C34878D82A}">
                    <a16:rowId xmlns:a16="http://schemas.microsoft.com/office/drawing/2014/main" val="2464521039"/>
                  </a:ext>
                </a:extLst>
              </a:tr>
              <a:tr h="370840">
                <a:tc>
                  <a:txBody>
                    <a:bodyPr/>
                    <a:lstStyle/>
                    <a:p>
                      <a:pPr algn="ctr"/>
                      <a:r>
                        <a:rPr lang="en-US" sz="1200" dirty="0"/>
                        <a:t>3</a:t>
                      </a:r>
                    </a:p>
                  </a:txBody>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Calibri" panose="020F0502020204030204" pitchFamily="34" charset="0"/>
                          <a:ea typeface="+mn-ea"/>
                          <a:cs typeface="+mn-cs"/>
                        </a:rPr>
                        <a:t>Azure AD Tenant is already setup and linked to Subscription.</a:t>
                      </a:r>
                    </a:p>
                  </a:txBody>
                  <a:tcPr/>
                </a:tc>
                <a:extLst>
                  <a:ext uri="{0D108BD9-81ED-4DB2-BD59-A6C34878D82A}">
                    <a16:rowId xmlns:a16="http://schemas.microsoft.com/office/drawing/2014/main" val="3916244314"/>
                  </a:ext>
                </a:extLst>
              </a:tr>
              <a:tr h="370840">
                <a:tc>
                  <a:txBody>
                    <a:bodyPr/>
                    <a:lstStyle/>
                    <a:p>
                      <a:pPr algn="ctr"/>
                      <a:r>
                        <a:rPr lang="en-US" sz="1200" dirty="0"/>
                        <a:t>4</a:t>
                      </a:r>
                    </a:p>
                  </a:txBody>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Calibri" panose="020F0502020204030204" pitchFamily="34" charset="0"/>
                          <a:ea typeface="+mn-ea"/>
                          <a:cs typeface="+mn-cs"/>
                        </a:rPr>
                        <a:t>Azure subscription is already setup.</a:t>
                      </a:r>
                    </a:p>
                  </a:txBody>
                  <a:tcPr/>
                </a:tc>
                <a:extLst>
                  <a:ext uri="{0D108BD9-81ED-4DB2-BD59-A6C34878D82A}">
                    <a16:rowId xmlns:a16="http://schemas.microsoft.com/office/drawing/2014/main" val="4183022749"/>
                  </a:ext>
                </a:extLst>
              </a:tr>
              <a:tr h="370840">
                <a:tc>
                  <a:txBody>
                    <a:bodyPr/>
                    <a:lstStyle/>
                    <a:p>
                      <a:pPr algn="ctr"/>
                      <a:r>
                        <a:rPr lang="en-US" sz="1200" dirty="0"/>
                        <a:t>5</a:t>
                      </a:r>
                    </a:p>
                  </a:txBody>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Calibri" panose="020F0502020204030204" pitchFamily="34" charset="0"/>
                          <a:ea typeface="+mn-ea"/>
                          <a:cs typeface="+mn-cs"/>
                        </a:rPr>
                        <a:t>IaC team scope is to develop templates using IaC, by taking inputs  from data/PaaS team for all required services. </a:t>
                      </a:r>
                    </a:p>
                  </a:txBody>
                  <a:tcPr/>
                </a:tc>
                <a:extLst>
                  <a:ext uri="{0D108BD9-81ED-4DB2-BD59-A6C34878D82A}">
                    <a16:rowId xmlns:a16="http://schemas.microsoft.com/office/drawing/2014/main" val="3624858786"/>
                  </a:ext>
                </a:extLst>
              </a:tr>
              <a:tr h="370840">
                <a:tc>
                  <a:txBody>
                    <a:bodyPr/>
                    <a:lstStyle/>
                    <a:p>
                      <a:pPr algn="ctr"/>
                      <a:r>
                        <a:rPr lang="en-US" sz="1200" dirty="0"/>
                        <a:t>6</a:t>
                      </a:r>
                    </a:p>
                  </a:txBody>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Calibri" panose="020F0502020204030204" pitchFamily="34" charset="0"/>
                          <a:ea typeface="+mn-ea"/>
                          <a:cs typeface="+mn-cs"/>
                        </a:rPr>
                        <a:t>Any configuration within data/PaaS services or components which cannot be done by IaC, will come under the responsibility of data/PaaS team.</a:t>
                      </a:r>
                    </a:p>
                  </a:txBody>
                  <a:tcPr/>
                </a:tc>
                <a:extLst>
                  <a:ext uri="{0D108BD9-81ED-4DB2-BD59-A6C34878D82A}">
                    <a16:rowId xmlns:a16="http://schemas.microsoft.com/office/drawing/2014/main" val="1484629299"/>
                  </a:ext>
                </a:extLst>
              </a:tr>
              <a:tr h="370840">
                <a:tc>
                  <a:txBody>
                    <a:bodyPr/>
                    <a:lstStyle/>
                    <a:p>
                      <a:pPr algn="ctr"/>
                      <a:r>
                        <a:rPr lang="en-US" sz="1200" dirty="0"/>
                        <a:t>7</a:t>
                      </a:r>
                    </a:p>
                  </a:txBody>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Calibri" panose="020F0502020204030204" pitchFamily="34" charset="0"/>
                          <a:ea typeface="+mn-ea"/>
                          <a:cs typeface="+mn-cs"/>
                        </a:rPr>
                        <a:t>Monitoring (if required) for Data and PaaS services would be enabled by Infra team up to the extent which will be supported by IaC. Any effort beyond that will need to be factored by data team.</a:t>
                      </a:r>
                    </a:p>
                  </a:txBody>
                  <a:tcPr/>
                </a:tc>
                <a:extLst>
                  <a:ext uri="{0D108BD9-81ED-4DB2-BD59-A6C34878D82A}">
                    <a16:rowId xmlns:a16="http://schemas.microsoft.com/office/drawing/2014/main" val="2789715121"/>
                  </a:ext>
                </a:extLst>
              </a:tr>
            </a:tbl>
          </a:graphicData>
        </a:graphic>
      </p:graphicFrame>
      <p:sp>
        <p:nvSpPr>
          <p:cNvPr id="3" name="Title 2">
            <a:extLst>
              <a:ext uri="{FF2B5EF4-FFF2-40B4-BE49-F238E27FC236}">
                <a16:creationId xmlns:a16="http://schemas.microsoft.com/office/drawing/2014/main" id="{F471EC94-3B06-254B-150D-6304FF329875}"/>
              </a:ext>
            </a:extLst>
          </p:cNvPr>
          <p:cNvSpPr>
            <a:spLocks noGrp="1"/>
          </p:cNvSpPr>
          <p:nvPr>
            <p:ph type="title"/>
          </p:nvPr>
        </p:nvSpPr>
        <p:spPr>
          <a:xfrm>
            <a:off x="578360" y="146829"/>
            <a:ext cx="10783229" cy="625281"/>
          </a:xfrm>
        </p:spPr>
        <p:txBody>
          <a:bodyPr/>
          <a:lstStyle/>
          <a:p>
            <a:r>
              <a:rPr lang="en-US" dirty="0"/>
              <a:t>Azure Infra IaC - Assumptions</a:t>
            </a:r>
          </a:p>
        </p:txBody>
      </p:sp>
      <p:sp>
        <p:nvSpPr>
          <p:cNvPr id="4" name="Slide Number Placeholder 3">
            <a:extLst>
              <a:ext uri="{FF2B5EF4-FFF2-40B4-BE49-F238E27FC236}">
                <a16:creationId xmlns:a16="http://schemas.microsoft.com/office/drawing/2014/main" id="{7CB8AEAE-8A19-25D4-B584-F2BFB828C9D7}"/>
              </a:ext>
            </a:extLst>
          </p:cNvPr>
          <p:cNvSpPr>
            <a:spLocks noGrp="1"/>
          </p:cNvSpPr>
          <p:nvPr>
            <p:ph type="sldNum" sz="quarter" idx="10"/>
          </p:nvPr>
        </p:nvSpPr>
        <p:spPr/>
        <p:txBody>
          <a:bodyPr/>
          <a:lstStyle/>
          <a:p>
            <a:fld id="{0EE23A24-5E29-4F5A-B780-9568AE9A51DD}" type="slidenum">
              <a:rPr lang="en-US" smtClean="0"/>
              <a:pPr/>
              <a:t>10</a:t>
            </a:fld>
            <a:endParaRPr lang="en-US" dirty="0"/>
          </a:p>
        </p:txBody>
      </p:sp>
    </p:spTree>
    <p:extLst>
      <p:ext uri="{BB962C8B-B14F-4D97-AF65-F5344CB8AC3E}">
        <p14:creationId xmlns:p14="http://schemas.microsoft.com/office/powerpoint/2010/main" val="85413155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FC207A31-9BB0-438C-583E-B924B698D99C}"/>
              </a:ext>
            </a:extLst>
          </p:cNvPr>
          <p:cNvGraphicFramePr>
            <a:graphicFrameLocks noGrp="1"/>
          </p:cNvGraphicFramePr>
          <p:nvPr>
            <p:ph idx="1"/>
          </p:nvPr>
        </p:nvGraphicFramePr>
        <p:xfrm>
          <a:off x="691375" y="1193042"/>
          <a:ext cx="10782300" cy="4079240"/>
        </p:xfrm>
        <a:graphic>
          <a:graphicData uri="http://schemas.openxmlformats.org/drawingml/2006/table">
            <a:tbl>
              <a:tblPr firstRow="1" bandRow="1">
                <a:tableStyleId>{5C22544A-7EE6-4342-B048-85BDC9FD1C3A}</a:tableStyleId>
              </a:tblPr>
              <a:tblGrid>
                <a:gridCol w="626110">
                  <a:extLst>
                    <a:ext uri="{9D8B030D-6E8A-4147-A177-3AD203B41FA5}">
                      <a16:colId xmlns:a16="http://schemas.microsoft.com/office/drawing/2014/main" val="457886820"/>
                    </a:ext>
                  </a:extLst>
                </a:gridCol>
                <a:gridCol w="10156190">
                  <a:extLst>
                    <a:ext uri="{9D8B030D-6E8A-4147-A177-3AD203B41FA5}">
                      <a16:colId xmlns:a16="http://schemas.microsoft.com/office/drawing/2014/main" val="1667996391"/>
                    </a:ext>
                  </a:extLst>
                </a:gridCol>
              </a:tblGrid>
              <a:tr h="370840">
                <a:tc>
                  <a:txBody>
                    <a:bodyPr/>
                    <a:lstStyle/>
                    <a:p>
                      <a:r>
                        <a:rPr lang="en-US" sz="1200" dirty="0" err="1"/>
                        <a:t>Sl.No</a:t>
                      </a:r>
                      <a:endParaRPr lang="en-US" sz="1200" dirty="0"/>
                    </a:p>
                  </a:txBody>
                  <a:tcPr/>
                </a:tc>
                <a:tc>
                  <a:txBody>
                    <a:bodyPr/>
                    <a:lstStyle/>
                    <a:p>
                      <a:pPr algn="ctr"/>
                      <a:r>
                        <a:rPr lang="en-US" sz="1200" dirty="0"/>
                        <a:t>Description</a:t>
                      </a:r>
                    </a:p>
                  </a:txBody>
                  <a:tcPr/>
                </a:tc>
                <a:extLst>
                  <a:ext uri="{0D108BD9-81ED-4DB2-BD59-A6C34878D82A}">
                    <a16:rowId xmlns:a16="http://schemas.microsoft.com/office/drawing/2014/main" val="3502756669"/>
                  </a:ext>
                </a:extLst>
              </a:tr>
              <a:tr h="370840">
                <a:tc>
                  <a:txBody>
                    <a:bodyPr/>
                    <a:lstStyle/>
                    <a:p>
                      <a:pPr algn="ctr"/>
                      <a:r>
                        <a:rPr lang="en-US" sz="1200" dirty="0"/>
                        <a:t>1</a:t>
                      </a:r>
                    </a:p>
                  </a:txBody>
                  <a:tcPr/>
                </a:tc>
                <a:tc>
                  <a:txBody>
                    <a:bodyPr/>
                    <a:lstStyle/>
                    <a:p>
                      <a:pPr algn="l" fontAlgn="b"/>
                      <a:r>
                        <a:rPr lang="en-US" sz="1400" b="0" i="0" u="none" strike="noStrike" dirty="0">
                          <a:solidFill>
                            <a:srgbClr val="000000"/>
                          </a:solidFill>
                          <a:effectLst/>
                          <a:latin typeface="Calibri" panose="020F0502020204030204" pitchFamily="34" charset="0"/>
                        </a:rPr>
                        <a:t>Any Azure Services or activity other than the mentioned in the "In Scope" section of the estimate.</a:t>
                      </a:r>
                    </a:p>
                  </a:txBody>
                  <a:tcPr marL="6350" marR="6350" marT="6350" marB="0" anchor="ctr"/>
                </a:tc>
                <a:extLst>
                  <a:ext uri="{0D108BD9-81ED-4DB2-BD59-A6C34878D82A}">
                    <a16:rowId xmlns:a16="http://schemas.microsoft.com/office/drawing/2014/main" val="2300438381"/>
                  </a:ext>
                </a:extLst>
              </a:tr>
              <a:tr h="370840">
                <a:tc>
                  <a:txBody>
                    <a:bodyPr/>
                    <a:lstStyle/>
                    <a:p>
                      <a:pPr algn="ctr"/>
                      <a:r>
                        <a:rPr lang="en-US" sz="1200" dirty="0"/>
                        <a:t>2</a:t>
                      </a:r>
                    </a:p>
                  </a:txBody>
                  <a:tcPr/>
                </a:tc>
                <a:tc>
                  <a:txBody>
                    <a:bodyPr/>
                    <a:lstStyle/>
                    <a:p>
                      <a:pPr algn="l" fontAlgn="b"/>
                      <a:r>
                        <a:rPr lang="en-US" sz="1400" b="0" i="0" u="none" strike="noStrike" dirty="0">
                          <a:solidFill>
                            <a:srgbClr val="000000"/>
                          </a:solidFill>
                          <a:effectLst/>
                          <a:latin typeface="Calibri" panose="020F0502020204030204" pitchFamily="34" charset="0"/>
                        </a:rPr>
                        <a:t>Any work outside Azure Cloud (Ex: on-premises, AWS, GCP).</a:t>
                      </a:r>
                    </a:p>
                  </a:txBody>
                  <a:tcPr marL="6350" marR="6350" marT="6350" marB="0" anchor="ctr"/>
                </a:tc>
                <a:extLst>
                  <a:ext uri="{0D108BD9-81ED-4DB2-BD59-A6C34878D82A}">
                    <a16:rowId xmlns:a16="http://schemas.microsoft.com/office/drawing/2014/main" val="2464521039"/>
                  </a:ext>
                </a:extLst>
              </a:tr>
              <a:tr h="370840">
                <a:tc>
                  <a:txBody>
                    <a:bodyPr/>
                    <a:lstStyle/>
                    <a:p>
                      <a:pPr algn="ctr"/>
                      <a:r>
                        <a:rPr lang="en-US" sz="1200" dirty="0"/>
                        <a:t>3</a:t>
                      </a:r>
                    </a:p>
                  </a:txBody>
                  <a:tcPr/>
                </a:tc>
                <a:tc>
                  <a:txBody>
                    <a:bodyPr/>
                    <a:lstStyle/>
                    <a:p>
                      <a:pPr algn="l" fontAlgn="b"/>
                      <a:r>
                        <a:rPr lang="en-US" sz="1400" b="0" i="0" u="none" strike="noStrike">
                          <a:solidFill>
                            <a:srgbClr val="000000"/>
                          </a:solidFill>
                          <a:effectLst/>
                          <a:latin typeface="Calibri" panose="020F0502020204030204" pitchFamily="34" charset="0"/>
                        </a:rPr>
                        <a:t>Any run support / operational support.</a:t>
                      </a:r>
                    </a:p>
                  </a:txBody>
                  <a:tcPr marL="6350" marR="6350" marT="6350" marB="0" anchor="ctr"/>
                </a:tc>
                <a:extLst>
                  <a:ext uri="{0D108BD9-81ED-4DB2-BD59-A6C34878D82A}">
                    <a16:rowId xmlns:a16="http://schemas.microsoft.com/office/drawing/2014/main" val="3916244314"/>
                  </a:ext>
                </a:extLst>
              </a:tr>
              <a:tr h="370840">
                <a:tc>
                  <a:txBody>
                    <a:bodyPr/>
                    <a:lstStyle/>
                    <a:p>
                      <a:pPr algn="ctr"/>
                      <a:r>
                        <a:rPr lang="en-US" sz="1200" dirty="0"/>
                        <a:t>4</a:t>
                      </a:r>
                    </a:p>
                  </a:txBody>
                  <a:tcPr/>
                </a:tc>
                <a:tc>
                  <a:txBody>
                    <a:bodyPr/>
                    <a:lstStyle/>
                    <a:p>
                      <a:pPr algn="l" fontAlgn="b"/>
                      <a:r>
                        <a:rPr lang="en-US" sz="1400" b="0" i="0" u="none" strike="noStrike" dirty="0">
                          <a:solidFill>
                            <a:srgbClr val="000000"/>
                          </a:solidFill>
                          <a:effectLst/>
                          <a:latin typeface="Calibri" panose="020F0502020204030204" pitchFamily="34" charset="0"/>
                        </a:rPr>
                        <a:t>Any work related to Identity, Azure AD and Active Directory.</a:t>
                      </a:r>
                    </a:p>
                  </a:txBody>
                  <a:tcPr marL="6350" marR="6350" marT="6350" marB="0" anchor="ctr"/>
                </a:tc>
                <a:extLst>
                  <a:ext uri="{0D108BD9-81ED-4DB2-BD59-A6C34878D82A}">
                    <a16:rowId xmlns:a16="http://schemas.microsoft.com/office/drawing/2014/main" val="4183022749"/>
                  </a:ext>
                </a:extLst>
              </a:tr>
              <a:tr h="370840">
                <a:tc>
                  <a:txBody>
                    <a:bodyPr/>
                    <a:lstStyle/>
                    <a:p>
                      <a:pPr algn="ctr"/>
                      <a:r>
                        <a:rPr lang="en-US" sz="1200" dirty="0"/>
                        <a:t>5</a:t>
                      </a:r>
                    </a:p>
                  </a:txBody>
                  <a:tcPr/>
                </a:tc>
                <a:tc>
                  <a:txBody>
                    <a:bodyPr/>
                    <a:lstStyle/>
                    <a:p>
                      <a:pPr algn="l" fontAlgn="b"/>
                      <a:r>
                        <a:rPr lang="en-US" sz="1400" b="0" i="0" u="none" strike="noStrike" dirty="0">
                          <a:solidFill>
                            <a:srgbClr val="000000"/>
                          </a:solidFill>
                          <a:effectLst/>
                          <a:latin typeface="Calibri" panose="020F0502020204030204" pitchFamily="34" charset="0"/>
                        </a:rPr>
                        <a:t>Any third part service design, deployment and configuration, other than Azure native services.</a:t>
                      </a:r>
                    </a:p>
                  </a:txBody>
                  <a:tcPr marL="6350" marR="6350" marT="6350" marB="0" anchor="ctr"/>
                </a:tc>
                <a:extLst>
                  <a:ext uri="{0D108BD9-81ED-4DB2-BD59-A6C34878D82A}">
                    <a16:rowId xmlns:a16="http://schemas.microsoft.com/office/drawing/2014/main" val="3624858786"/>
                  </a:ext>
                </a:extLst>
              </a:tr>
              <a:tr h="370840">
                <a:tc>
                  <a:txBody>
                    <a:bodyPr/>
                    <a:lstStyle/>
                    <a:p>
                      <a:pPr algn="ctr"/>
                      <a:r>
                        <a:rPr lang="en-US" sz="1200" dirty="0"/>
                        <a:t>6</a:t>
                      </a:r>
                    </a:p>
                  </a:txBody>
                  <a:tcPr/>
                </a:tc>
                <a:tc>
                  <a:txBody>
                    <a:bodyPr/>
                    <a:lstStyle/>
                    <a:p>
                      <a:pPr algn="l" fontAlgn="b"/>
                      <a:r>
                        <a:rPr lang="en-US" sz="1400" b="0" i="0" u="none" strike="noStrike" dirty="0">
                          <a:solidFill>
                            <a:srgbClr val="000000"/>
                          </a:solidFill>
                          <a:effectLst/>
                          <a:latin typeface="Calibri" panose="020F0502020204030204" pitchFamily="34" charset="0"/>
                        </a:rPr>
                        <a:t>Any design, capacity planning, installation or configuration for PaaS and Data services.</a:t>
                      </a:r>
                    </a:p>
                  </a:txBody>
                  <a:tcPr marL="6350" marR="6350" marT="6350" marB="0" anchor="ctr"/>
                </a:tc>
                <a:extLst>
                  <a:ext uri="{0D108BD9-81ED-4DB2-BD59-A6C34878D82A}">
                    <a16:rowId xmlns:a16="http://schemas.microsoft.com/office/drawing/2014/main" val="1484629299"/>
                  </a:ext>
                </a:extLst>
              </a:tr>
              <a:tr h="370840">
                <a:tc>
                  <a:txBody>
                    <a:bodyPr/>
                    <a:lstStyle/>
                    <a:p>
                      <a:pPr algn="ctr"/>
                      <a:r>
                        <a:rPr lang="en-US" sz="1200" dirty="0"/>
                        <a:t>7</a:t>
                      </a:r>
                    </a:p>
                  </a:txBody>
                  <a:tcPr/>
                </a:tc>
                <a:tc>
                  <a:txBody>
                    <a:bodyPr/>
                    <a:lstStyle/>
                    <a:p>
                      <a:pPr algn="l" fontAlgn="b"/>
                      <a:r>
                        <a:rPr lang="en-US" sz="1400" b="0" i="0" u="none" strike="noStrike" dirty="0">
                          <a:solidFill>
                            <a:srgbClr val="000000"/>
                          </a:solidFill>
                          <a:effectLst/>
                          <a:latin typeface="Calibri" panose="020F0502020204030204" pitchFamily="34" charset="0"/>
                        </a:rPr>
                        <a:t>Any kind of migration activity.</a:t>
                      </a:r>
                    </a:p>
                  </a:txBody>
                  <a:tcPr marL="6350" marR="6350" marT="6350" marB="0" anchor="ctr"/>
                </a:tc>
                <a:extLst>
                  <a:ext uri="{0D108BD9-81ED-4DB2-BD59-A6C34878D82A}">
                    <a16:rowId xmlns:a16="http://schemas.microsoft.com/office/drawing/2014/main" val="2789715121"/>
                  </a:ext>
                </a:extLst>
              </a:tr>
              <a:tr h="370840">
                <a:tc>
                  <a:txBody>
                    <a:bodyPr/>
                    <a:lstStyle/>
                    <a:p>
                      <a:pPr algn="ctr"/>
                      <a:r>
                        <a:rPr lang="en-US" sz="1200" dirty="0"/>
                        <a:t>8</a:t>
                      </a:r>
                    </a:p>
                  </a:txBody>
                  <a:tcPr/>
                </a:tc>
                <a:tc>
                  <a:txBody>
                    <a:bodyPr/>
                    <a:lstStyle/>
                    <a:p>
                      <a:pPr algn="l" fontAlgn="b"/>
                      <a:r>
                        <a:rPr lang="en-US" sz="1400" b="0" i="0" u="none" strike="noStrike" dirty="0">
                          <a:solidFill>
                            <a:srgbClr val="000000"/>
                          </a:solidFill>
                          <a:effectLst/>
                          <a:latin typeface="Calibri" panose="020F0502020204030204" pitchFamily="34" charset="0"/>
                        </a:rPr>
                        <a:t>Any custom report / dashboard creation and alert configuration.</a:t>
                      </a:r>
                    </a:p>
                  </a:txBody>
                  <a:tcPr marL="6350" marR="6350" marT="6350" marB="0" anchor="ctr"/>
                </a:tc>
                <a:extLst>
                  <a:ext uri="{0D108BD9-81ED-4DB2-BD59-A6C34878D82A}">
                    <a16:rowId xmlns:a16="http://schemas.microsoft.com/office/drawing/2014/main" val="439104930"/>
                  </a:ext>
                </a:extLst>
              </a:tr>
              <a:tr h="370840">
                <a:tc>
                  <a:txBody>
                    <a:bodyPr/>
                    <a:lstStyle/>
                    <a:p>
                      <a:pPr algn="ctr"/>
                      <a:r>
                        <a:rPr lang="en-US" sz="1200" dirty="0"/>
                        <a:t>9</a:t>
                      </a:r>
                    </a:p>
                  </a:txBody>
                  <a:tcPr/>
                </a:tc>
                <a:tc>
                  <a:txBody>
                    <a:bodyPr/>
                    <a:lstStyle/>
                    <a:p>
                      <a:pPr algn="l" fontAlgn="b"/>
                      <a:r>
                        <a:rPr lang="en-US" sz="1400" b="0" i="0" u="none" strike="noStrike" dirty="0">
                          <a:solidFill>
                            <a:srgbClr val="000000"/>
                          </a:solidFill>
                          <a:effectLst/>
                          <a:latin typeface="Calibri" panose="020F0502020204030204" pitchFamily="34" charset="0"/>
                        </a:rPr>
                        <a:t>No configuration management tool has been considered in the solution.</a:t>
                      </a:r>
                    </a:p>
                  </a:txBody>
                  <a:tcPr marL="6350" marR="6350" marT="6350" marB="0" anchor="ctr"/>
                </a:tc>
                <a:extLst>
                  <a:ext uri="{0D108BD9-81ED-4DB2-BD59-A6C34878D82A}">
                    <a16:rowId xmlns:a16="http://schemas.microsoft.com/office/drawing/2014/main" val="2672388059"/>
                  </a:ext>
                </a:extLst>
              </a:tr>
              <a:tr h="370840">
                <a:tc>
                  <a:txBody>
                    <a:bodyPr/>
                    <a:lstStyle/>
                    <a:p>
                      <a:pPr algn="ctr"/>
                      <a:r>
                        <a:rPr lang="en-US" sz="1200" dirty="0"/>
                        <a:t>10</a:t>
                      </a:r>
                    </a:p>
                  </a:txBody>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Any backup and disaster recovery activity.</a:t>
                      </a:r>
                    </a:p>
                  </a:txBody>
                  <a:tcPr marL="6350" marR="6350" marT="6350" marB="0" anchor="ctr"/>
                </a:tc>
                <a:extLst>
                  <a:ext uri="{0D108BD9-81ED-4DB2-BD59-A6C34878D82A}">
                    <a16:rowId xmlns:a16="http://schemas.microsoft.com/office/drawing/2014/main" val="1899468750"/>
                  </a:ext>
                </a:extLst>
              </a:tr>
            </a:tbl>
          </a:graphicData>
        </a:graphic>
      </p:graphicFrame>
      <p:sp>
        <p:nvSpPr>
          <p:cNvPr id="3" name="Title 2">
            <a:extLst>
              <a:ext uri="{FF2B5EF4-FFF2-40B4-BE49-F238E27FC236}">
                <a16:creationId xmlns:a16="http://schemas.microsoft.com/office/drawing/2014/main" id="{F471EC94-3B06-254B-150D-6304FF329875}"/>
              </a:ext>
            </a:extLst>
          </p:cNvPr>
          <p:cNvSpPr>
            <a:spLocks noGrp="1"/>
          </p:cNvSpPr>
          <p:nvPr>
            <p:ph type="title"/>
          </p:nvPr>
        </p:nvSpPr>
        <p:spPr>
          <a:xfrm>
            <a:off x="691375" y="218440"/>
            <a:ext cx="10783229" cy="625281"/>
          </a:xfrm>
        </p:spPr>
        <p:txBody>
          <a:bodyPr/>
          <a:lstStyle/>
          <a:p>
            <a:r>
              <a:rPr lang="en-US" dirty="0"/>
              <a:t>Azure Infra IaC – Out of Scope</a:t>
            </a:r>
          </a:p>
        </p:txBody>
      </p:sp>
      <p:sp>
        <p:nvSpPr>
          <p:cNvPr id="4" name="Slide Number Placeholder 3">
            <a:extLst>
              <a:ext uri="{FF2B5EF4-FFF2-40B4-BE49-F238E27FC236}">
                <a16:creationId xmlns:a16="http://schemas.microsoft.com/office/drawing/2014/main" id="{7CB8AEAE-8A19-25D4-B584-F2BFB828C9D7}"/>
              </a:ext>
            </a:extLst>
          </p:cNvPr>
          <p:cNvSpPr>
            <a:spLocks noGrp="1"/>
          </p:cNvSpPr>
          <p:nvPr>
            <p:ph type="sldNum" sz="quarter" idx="10"/>
          </p:nvPr>
        </p:nvSpPr>
        <p:spPr/>
        <p:txBody>
          <a:bodyPr/>
          <a:lstStyle/>
          <a:p>
            <a:fld id="{0EE23A24-5E29-4F5A-B780-9568AE9A51DD}" type="slidenum">
              <a:rPr lang="en-US" smtClean="0"/>
              <a:pPr/>
              <a:t>11</a:t>
            </a:fld>
            <a:endParaRPr lang="en-US" dirty="0"/>
          </a:p>
        </p:txBody>
      </p:sp>
    </p:spTree>
    <p:extLst>
      <p:ext uri="{BB962C8B-B14F-4D97-AF65-F5344CB8AC3E}">
        <p14:creationId xmlns:p14="http://schemas.microsoft.com/office/powerpoint/2010/main" val="81225784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FC207A31-9BB0-438C-583E-B924B698D99C}"/>
              </a:ext>
            </a:extLst>
          </p:cNvPr>
          <p:cNvGraphicFramePr>
            <a:graphicFrameLocks noGrp="1"/>
          </p:cNvGraphicFramePr>
          <p:nvPr>
            <p:ph idx="1"/>
          </p:nvPr>
        </p:nvGraphicFramePr>
        <p:xfrm>
          <a:off x="691375" y="1244414"/>
          <a:ext cx="10782300" cy="3441958"/>
        </p:xfrm>
        <a:graphic>
          <a:graphicData uri="http://schemas.openxmlformats.org/drawingml/2006/table">
            <a:tbl>
              <a:tblPr firstRow="1" bandRow="1">
                <a:tableStyleId>{5C22544A-7EE6-4342-B048-85BDC9FD1C3A}</a:tableStyleId>
              </a:tblPr>
              <a:tblGrid>
                <a:gridCol w="626110">
                  <a:extLst>
                    <a:ext uri="{9D8B030D-6E8A-4147-A177-3AD203B41FA5}">
                      <a16:colId xmlns:a16="http://schemas.microsoft.com/office/drawing/2014/main" val="457886820"/>
                    </a:ext>
                  </a:extLst>
                </a:gridCol>
                <a:gridCol w="10156190">
                  <a:extLst>
                    <a:ext uri="{9D8B030D-6E8A-4147-A177-3AD203B41FA5}">
                      <a16:colId xmlns:a16="http://schemas.microsoft.com/office/drawing/2014/main" val="1667996391"/>
                    </a:ext>
                  </a:extLst>
                </a:gridCol>
              </a:tblGrid>
              <a:tr h="370840">
                <a:tc>
                  <a:txBody>
                    <a:bodyPr/>
                    <a:lstStyle/>
                    <a:p>
                      <a:r>
                        <a:rPr lang="en-US" sz="1200" dirty="0" err="1"/>
                        <a:t>Sl.No</a:t>
                      </a:r>
                      <a:endParaRPr lang="en-US" sz="1200" dirty="0"/>
                    </a:p>
                  </a:txBody>
                  <a:tcPr/>
                </a:tc>
                <a:tc>
                  <a:txBody>
                    <a:bodyPr/>
                    <a:lstStyle/>
                    <a:p>
                      <a:pPr algn="ctr"/>
                      <a:r>
                        <a:rPr lang="en-US" sz="1200" dirty="0"/>
                        <a:t>Description</a:t>
                      </a:r>
                    </a:p>
                  </a:txBody>
                  <a:tcPr/>
                </a:tc>
                <a:extLst>
                  <a:ext uri="{0D108BD9-81ED-4DB2-BD59-A6C34878D82A}">
                    <a16:rowId xmlns:a16="http://schemas.microsoft.com/office/drawing/2014/main" val="3502756669"/>
                  </a:ext>
                </a:extLst>
              </a:tr>
              <a:tr h="370840">
                <a:tc>
                  <a:txBody>
                    <a:bodyPr/>
                    <a:lstStyle/>
                    <a:p>
                      <a:pPr algn="ctr"/>
                      <a:r>
                        <a:rPr lang="en-US" sz="1200" dirty="0"/>
                        <a:t>11</a:t>
                      </a:r>
                    </a:p>
                  </a:txBody>
                  <a:tcPr/>
                </a:tc>
                <a:tc>
                  <a:txBody>
                    <a:bodyPr/>
                    <a:lstStyle/>
                    <a:p>
                      <a:pPr algn="l" fontAlgn="b"/>
                      <a:r>
                        <a:rPr lang="en-US" sz="1400" b="0" i="0" u="none" strike="noStrike" dirty="0">
                          <a:solidFill>
                            <a:srgbClr val="000000"/>
                          </a:solidFill>
                          <a:effectLst/>
                          <a:latin typeface="Calibri" panose="020F0502020204030204" pitchFamily="34" charset="0"/>
                        </a:rPr>
                        <a:t>Connectivity between any other cloud / on-premises and Azure.</a:t>
                      </a:r>
                    </a:p>
                  </a:txBody>
                  <a:tcPr marL="6350" marR="6350" marT="6350" marB="0" anchor="ctr"/>
                </a:tc>
                <a:extLst>
                  <a:ext uri="{0D108BD9-81ED-4DB2-BD59-A6C34878D82A}">
                    <a16:rowId xmlns:a16="http://schemas.microsoft.com/office/drawing/2014/main" val="2300438381"/>
                  </a:ext>
                </a:extLst>
              </a:tr>
              <a:tr h="370840">
                <a:tc>
                  <a:txBody>
                    <a:bodyPr/>
                    <a:lstStyle/>
                    <a:p>
                      <a:pPr algn="ctr"/>
                      <a:r>
                        <a:rPr lang="en-US" sz="1200" dirty="0"/>
                        <a:t>12</a:t>
                      </a:r>
                    </a:p>
                  </a:txBody>
                  <a:tcPr/>
                </a:tc>
                <a:tc>
                  <a:txBody>
                    <a:bodyPr/>
                    <a:lstStyle/>
                    <a:p>
                      <a:pPr algn="l" fontAlgn="b"/>
                      <a:r>
                        <a:rPr lang="en-US" sz="1400" b="0" i="0" u="none" strike="noStrike">
                          <a:solidFill>
                            <a:srgbClr val="000000"/>
                          </a:solidFill>
                          <a:effectLst/>
                          <a:latin typeface="Calibri" panose="020F0502020204030204" pitchFamily="34" charset="0"/>
                        </a:rPr>
                        <a:t>Any kind of documentation , analysis and enhancement work related to existing cloud foundation.</a:t>
                      </a:r>
                    </a:p>
                  </a:txBody>
                  <a:tcPr marL="6350" marR="6350" marT="6350" marB="0" anchor="ctr"/>
                </a:tc>
                <a:extLst>
                  <a:ext uri="{0D108BD9-81ED-4DB2-BD59-A6C34878D82A}">
                    <a16:rowId xmlns:a16="http://schemas.microsoft.com/office/drawing/2014/main" val="2464521039"/>
                  </a:ext>
                </a:extLst>
              </a:tr>
              <a:tr h="370840">
                <a:tc>
                  <a:txBody>
                    <a:bodyPr/>
                    <a:lstStyle/>
                    <a:p>
                      <a:pPr algn="ctr"/>
                      <a:r>
                        <a:rPr lang="en-US" sz="1200" dirty="0"/>
                        <a:t>13</a:t>
                      </a:r>
                    </a:p>
                  </a:txBody>
                  <a:tcPr/>
                </a:tc>
                <a:tc>
                  <a:txBody>
                    <a:bodyPr/>
                    <a:lstStyle/>
                    <a:p>
                      <a:pPr algn="l" fontAlgn="b"/>
                      <a:r>
                        <a:rPr lang="en-US" sz="1400" b="0" i="0" u="none" strike="noStrike" dirty="0">
                          <a:solidFill>
                            <a:srgbClr val="000000"/>
                          </a:solidFill>
                          <a:effectLst/>
                          <a:latin typeface="Calibri" panose="020F0502020204030204" pitchFamily="34" charset="0"/>
                        </a:rPr>
                        <a:t>Connectivity between any third party and Azure.</a:t>
                      </a:r>
                    </a:p>
                  </a:txBody>
                  <a:tcPr marL="6350" marR="6350" marT="6350" marB="0" anchor="ctr"/>
                </a:tc>
                <a:extLst>
                  <a:ext uri="{0D108BD9-81ED-4DB2-BD59-A6C34878D82A}">
                    <a16:rowId xmlns:a16="http://schemas.microsoft.com/office/drawing/2014/main" val="3624858786"/>
                  </a:ext>
                </a:extLst>
              </a:tr>
              <a:tr h="370840">
                <a:tc>
                  <a:txBody>
                    <a:bodyPr/>
                    <a:lstStyle/>
                    <a:p>
                      <a:pPr algn="ctr"/>
                      <a:r>
                        <a:rPr lang="en-US" sz="1200" dirty="0"/>
                        <a:t>14</a:t>
                      </a:r>
                    </a:p>
                  </a:txBody>
                  <a:tcPr/>
                </a:tc>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Any Terraform template creation other than the mentioned in the In Scope section of the estimate.</a:t>
                      </a:r>
                    </a:p>
                  </a:txBody>
                  <a:tcPr marL="6350" marR="6350" marT="6350" marB="0" anchor="b"/>
                </a:tc>
                <a:extLst>
                  <a:ext uri="{0D108BD9-81ED-4DB2-BD59-A6C34878D82A}">
                    <a16:rowId xmlns:a16="http://schemas.microsoft.com/office/drawing/2014/main" val="1484629299"/>
                  </a:ext>
                </a:extLst>
              </a:tr>
              <a:tr h="370840">
                <a:tc>
                  <a:txBody>
                    <a:bodyPr/>
                    <a:lstStyle/>
                    <a:p>
                      <a:pPr algn="ctr"/>
                      <a:r>
                        <a:rPr lang="en-US" sz="1200" dirty="0"/>
                        <a:t>15</a:t>
                      </a:r>
                    </a:p>
                  </a:txBody>
                  <a:tcPr/>
                </a:tc>
                <a:tc>
                  <a:txBody>
                    <a:bodyPr/>
                    <a:lstStyle/>
                    <a:p>
                      <a:pPr algn="l" fontAlgn="ctr"/>
                      <a:r>
                        <a:rPr lang="en-US" sz="1400" b="0" i="0" u="none" strike="noStrike" kern="1200" dirty="0">
                          <a:solidFill>
                            <a:srgbClr val="000000"/>
                          </a:solidFill>
                          <a:effectLst/>
                          <a:latin typeface="Calibri" panose="020F0502020204030204" pitchFamily="34" charset="0"/>
                          <a:ea typeface="+mn-ea"/>
                          <a:cs typeface="+mn-cs"/>
                        </a:rPr>
                        <a:t>Any Azure service or configuration for which Terraform support is not available.</a:t>
                      </a:r>
                    </a:p>
                  </a:txBody>
                  <a:tcPr marL="6350" marR="6350" marT="6350" marB="0" anchor="ctr"/>
                </a:tc>
                <a:extLst>
                  <a:ext uri="{0D108BD9-81ED-4DB2-BD59-A6C34878D82A}">
                    <a16:rowId xmlns:a16="http://schemas.microsoft.com/office/drawing/2014/main" val="4132073053"/>
                  </a:ext>
                </a:extLst>
              </a:tr>
              <a:tr h="475238">
                <a:tc>
                  <a:txBody>
                    <a:bodyPr/>
                    <a:lstStyle/>
                    <a:p>
                      <a:pPr algn="ctr"/>
                      <a:r>
                        <a:rPr lang="en-US" sz="1200" dirty="0"/>
                        <a:t>16</a:t>
                      </a:r>
                    </a:p>
                  </a:txBody>
                  <a:tcPr/>
                </a:tc>
                <a:tc>
                  <a:txBody>
                    <a:bodyPr/>
                    <a:lstStyle/>
                    <a:p>
                      <a:pPr algn="l" fontAlgn="ctr"/>
                      <a:r>
                        <a:rPr lang="en-US" sz="1400" b="0" i="0" u="none" strike="noStrike" kern="1200" dirty="0">
                          <a:solidFill>
                            <a:srgbClr val="000000"/>
                          </a:solidFill>
                          <a:effectLst/>
                          <a:latin typeface="Calibri" panose="020F0502020204030204" pitchFamily="34" charset="0"/>
                          <a:ea typeface="+mn-ea"/>
                          <a:cs typeface="+mn-cs"/>
                        </a:rPr>
                        <a:t>During the testing phase, Infra team will perform deployment (provisioning) testing for Azure services using IaC templates. No functional tests of Azure services are part of the testing phase.</a:t>
                      </a:r>
                    </a:p>
                  </a:txBody>
                  <a:tcPr marL="6350" marR="6350" marT="6350" marB="0" anchor="ctr"/>
                </a:tc>
                <a:extLst>
                  <a:ext uri="{0D108BD9-81ED-4DB2-BD59-A6C34878D82A}">
                    <a16:rowId xmlns:a16="http://schemas.microsoft.com/office/drawing/2014/main" val="2789715121"/>
                  </a:ext>
                </a:extLst>
              </a:tr>
              <a:tr h="370840">
                <a:tc>
                  <a:txBody>
                    <a:bodyPr/>
                    <a:lstStyle/>
                    <a:p>
                      <a:pPr algn="ctr"/>
                      <a:r>
                        <a:rPr lang="en-US" sz="1200" dirty="0"/>
                        <a:t>17</a:t>
                      </a:r>
                    </a:p>
                  </a:txBody>
                  <a:tcPr/>
                </a:tc>
                <a:tc>
                  <a:txBody>
                    <a:bodyPr/>
                    <a:lstStyle/>
                    <a:p>
                      <a:pPr algn="l" fontAlgn="ctr"/>
                      <a:r>
                        <a:rPr lang="en-US" sz="1400" b="0" i="0" u="none" strike="noStrike" kern="1200" dirty="0">
                          <a:solidFill>
                            <a:srgbClr val="000000"/>
                          </a:solidFill>
                          <a:effectLst/>
                          <a:latin typeface="Calibri" panose="020F0502020204030204" pitchFamily="34" charset="0"/>
                          <a:ea typeface="+mn-ea"/>
                          <a:cs typeface="+mn-cs"/>
                        </a:rPr>
                        <a:t>Any other coding / scripting work other than Terraform.</a:t>
                      </a:r>
                    </a:p>
                  </a:txBody>
                  <a:tcPr marL="6350" marR="6350" marT="6350" marB="0" anchor="ctr"/>
                </a:tc>
                <a:extLst>
                  <a:ext uri="{0D108BD9-81ED-4DB2-BD59-A6C34878D82A}">
                    <a16:rowId xmlns:a16="http://schemas.microsoft.com/office/drawing/2014/main" val="2234039580"/>
                  </a:ext>
                </a:extLst>
              </a:tr>
              <a:tr h="370840">
                <a:tc>
                  <a:txBody>
                    <a:bodyPr/>
                    <a:lstStyle/>
                    <a:p>
                      <a:pPr algn="ctr"/>
                      <a:r>
                        <a:rPr lang="en-US" sz="1200" dirty="0"/>
                        <a:t>18</a:t>
                      </a:r>
                    </a:p>
                  </a:txBody>
                  <a:tcPr/>
                </a:tc>
                <a:tc>
                  <a:txBody>
                    <a:bodyPr/>
                    <a:lstStyle/>
                    <a:p>
                      <a:pPr algn="l" fontAlgn="ctr"/>
                      <a:r>
                        <a:rPr lang="en-US" sz="1400" b="0" i="0" u="none" strike="noStrike" kern="1200" dirty="0">
                          <a:solidFill>
                            <a:srgbClr val="000000"/>
                          </a:solidFill>
                          <a:effectLst/>
                          <a:latin typeface="Calibri" panose="020F0502020204030204" pitchFamily="34" charset="0"/>
                          <a:ea typeface="+mn-ea"/>
                          <a:cs typeface="+mn-cs"/>
                        </a:rPr>
                        <a:t>Any integration, configuration other than IaC template creation for "In scoped" Azure services is out of scope.</a:t>
                      </a:r>
                    </a:p>
                  </a:txBody>
                  <a:tcPr marL="6350" marR="6350" marT="6350" marB="0" anchor="ctr"/>
                </a:tc>
                <a:extLst>
                  <a:ext uri="{0D108BD9-81ED-4DB2-BD59-A6C34878D82A}">
                    <a16:rowId xmlns:a16="http://schemas.microsoft.com/office/drawing/2014/main" val="1899468750"/>
                  </a:ext>
                </a:extLst>
              </a:tr>
            </a:tbl>
          </a:graphicData>
        </a:graphic>
      </p:graphicFrame>
      <p:sp>
        <p:nvSpPr>
          <p:cNvPr id="3" name="Title 2">
            <a:extLst>
              <a:ext uri="{FF2B5EF4-FFF2-40B4-BE49-F238E27FC236}">
                <a16:creationId xmlns:a16="http://schemas.microsoft.com/office/drawing/2014/main" id="{F471EC94-3B06-254B-150D-6304FF329875}"/>
              </a:ext>
            </a:extLst>
          </p:cNvPr>
          <p:cNvSpPr>
            <a:spLocks noGrp="1"/>
          </p:cNvSpPr>
          <p:nvPr>
            <p:ph type="title"/>
          </p:nvPr>
        </p:nvSpPr>
        <p:spPr>
          <a:xfrm>
            <a:off x="691375" y="218440"/>
            <a:ext cx="10783229" cy="625281"/>
          </a:xfrm>
        </p:spPr>
        <p:txBody>
          <a:bodyPr/>
          <a:lstStyle/>
          <a:p>
            <a:r>
              <a:rPr lang="en-US" dirty="0"/>
              <a:t>Azure Infra IaC – Out of Scope</a:t>
            </a:r>
          </a:p>
        </p:txBody>
      </p:sp>
      <p:sp>
        <p:nvSpPr>
          <p:cNvPr id="4" name="Slide Number Placeholder 3">
            <a:extLst>
              <a:ext uri="{FF2B5EF4-FFF2-40B4-BE49-F238E27FC236}">
                <a16:creationId xmlns:a16="http://schemas.microsoft.com/office/drawing/2014/main" id="{7CB8AEAE-8A19-25D4-B584-F2BFB828C9D7}"/>
              </a:ext>
            </a:extLst>
          </p:cNvPr>
          <p:cNvSpPr>
            <a:spLocks noGrp="1"/>
          </p:cNvSpPr>
          <p:nvPr>
            <p:ph type="sldNum" sz="quarter" idx="10"/>
          </p:nvPr>
        </p:nvSpPr>
        <p:spPr/>
        <p:txBody>
          <a:bodyPr/>
          <a:lstStyle/>
          <a:p>
            <a:fld id="{0EE23A24-5E29-4F5A-B780-9568AE9A51DD}" type="slidenum">
              <a:rPr lang="en-US" smtClean="0"/>
              <a:pPr/>
              <a:t>12</a:t>
            </a:fld>
            <a:endParaRPr lang="en-US" dirty="0"/>
          </a:p>
        </p:txBody>
      </p:sp>
    </p:spTree>
    <p:extLst>
      <p:ext uri="{BB962C8B-B14F-4D97-AF65-F5344CB8AC3E}">
        <p14:creationId xmlns:p14="http://schemas.microsoft.com/office/powerpoint/2010/main" val="4034587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FC207A31-9BB0-438C-583E-B924B698D99C}"/>
              </a:ext>
            </a:extLst>
          </p:cNvPr>
          <p:cNvGraphicFramePr>
            <a:graphicFrameLocks noGrp="1"/>
          </p:cNvGraphicFramePr>
          <p:nvPr>
            <p:ph idx="1"/>
          </p:nvPr>
        </p:nvGraphicFramePr>
        <p:xfrm>
          <a:off x="691375" y="1234139"/>
          <a:ext cx="10782300" cy="4141470"/>
        </p:xfrm>
        <a:graphic>
          <a:graphicData uri="http://schemas.openxmlformats.org/drawingml/2006/table">
            <a:tbl>
              <a:tblPr firstRow="1" bandRow="1">
                <a:tableStyleId>{5C22544A-7EE6-4342-B048-85BDC9FD1C3A}</a:tableStyleId>
              </a:tblPr>
              <a:tblGrid>
                <a:gridCol w="626110">
                  <a:extLst>
                    <a:ext uri="{9D8B030D-6E8A-4147-A177-3AD203B41FA5}">
                      <a16:colId xmlns:a16="http://schemas.microsoft.com/office/drawing/2014/main" val="457886820"/>
                    </a:ext>
                  </a:extLst>
                </a:gridCol>
                <a:gridCol w="10156190">
                  <a:extLst>
                    <a:ext uri="{9D8B030D-6E8A-4147-A177-3AD203B41FA5}">
                      <a16:colId xmlns:a16="http://schemas.microsoft.com/office/drawing/2014/main" val="1667996391"/>
                    </a:ext>
                  </a:extLst>
                </a:gridCol>
              </a:tblGrid>
              <a:tr h="370840">
                <a:tc>
                  <a:txBody>
                    <a:bodyPr/>
                    <a:lstStyle/>
                    <a:p>
                      <a:r>
                        <a:rPr lang="en-US" sz="1200" dirty="0" err="1"/>
                        <a:t>Sl.No</a:t>
                      </a:r>
                      <a:endParaRPr lang="en-US" sz="1200" dirty="0"/>
                    </a:p>
                  </a:txBody>
                  <a:tcPr/>
                </a:tc>
                <a:tc>
                  <a:txBody>
                    <a:bodyPr/>
                    <a:lstStyle/>
                    <a:p>
                      <a:r>
                        <a:rPr lang="en-US" sz="1200" dirty="0"/>
                        <a:t>Description</a:t>
                      </a:r>
                    </a:p>
                  </a:txBody>
                  <a:tcPr/>
                </a:tc>
                <a:extLst>
                  <a:ext uri="{0D108BD9-81ED-4DB2-BD59-A6C34878D82A}">
                    <a16:rowId xmlns:a16="http://schemas.microsoft.com/office/drawing/2014/main" val="3502756669"/>
                  </a:ext>
                </a:extLst>
              </a:tr>
              <a:tr h="370840">
                <a:tc>
                  <a:txBody>
                    <a:bodyPr/>
                    <a:lstStyle/>
                    <a:p>
                      <a:pPr algn="ctr"/>
                      <a:r>
                        <a:rPr lang="en-US" sz="1200" dirty="0"/>
                        <a:t>19</a:t>
                      </a:r>
                    </a:p>
                  </a:txBody>
                  <a:tcPr/>
                </a:tc>
                <a:tc>
                  <a:txBody>
                    <a:bodyPr/>
                    <a:lstStyle/>
                    <a:p>
                      <a:pPr algn="l" fontAlgn="b"/>
                      <a:r>
                        <a:rPr lang="en-US" sz="1400" b="0" i="0" u="none" strike="noStrike" dirty="0">
                          <a:solidFill>
                            <a:srgbClr val="000000"/>
                          </a:solidFill>
                          <a:effectLst/>
                          <a:latin typeface="Calibri" panose="020F0502020204030204" pitchFamily="34" charset="0"/>
                        </a:rPr>
                        <a:t>Any work related to Security and Governance.</a:t>
                      </a:r>
                    </a:p>
                  </a:txBody>
                  <a:tcPr marL="6350" marR="6350" marT="6350" marB="0" anchor="ctr"/>
                </a:tc>
                <a:extLst>
                  <a:ext uri="{0D108BD9-81ED-4DB2-BD59-A6C34878D82A}">
                    <a16:rowId xmlns:a16="http://schemas.microsoft.com/office/drawing/2014/main" val="2300438381"/>
                  </a:ext>
                </a:extLst>
              </a:tr>
              <a:tr h="370840">
                <a:tc>
                  <a:txBody>
                    <a:bodyPr/>
                    <a:lstStyle/>
                    <a:p>
                      <a:pPr algn="ctr"/>
                      <a:r>
                        <a:rPr lang="en-US" sz="1200" dirty="0"/>
                        <a:t>20</a:t>
                      </a:r>
                    </a:p>
                  </a:txBody>
                  <a:tcPr/>
                </a:tc>
                <a:tc>
                  <a:txBody>
                    <a:bodyPr/>
                    <a:lstStyle/>
                    <a:p>
                      <a:pPr algn="l" fontAlgn="b"/>
                      <a:r>
                        <a:rPr lang="en-US" sz="1400" b="0" i="0" u="none" strike="noStrike">
                          <a:solidFill>
                            <a:srgbClr val="000000"/>
                          </a:solidFill>
                          <a:effectLst/>
                          <a:latin typeface="Calibri" panose="020F0502020204030204" pitchFamily="34" charset="0"/>
                        </a:rPr>
                        <a:t>Any work related to certificate &amp; PKI</a:t>
                      </a:r>
                    </a:p>
                  </a:txBody>
                  <a:tcPr marL="6350" marR="6350" marT="6350" marB="0" anchor="ctr"/>
                </a:tc>
                <a:extLst>
                  <a:ext uri="{0D108BD9-81ED-4DB2-BD59-A6C34878D82A}">
                    <a16:rowId xmlns:a16="http://schemas.microsoft.com/office/drawing/2014/main" val="2464521039"/>
                  </a:ext>
                </a:extLst>
              </a:tr>
              <a:tr h="370840">
                <a:tc>
                  <a:txBody>
                    <a:bodyPr/>
                    <a:lstStyle/>
                    <a:p>
                      <a:pPr algn="ctr"/>
                      <a:r>
                        <a:rPr lang="en-US" sz="1200" dirty="0"/>
                        <a:t>21</a:t>
                      </a:r>
                    </a:p>
                  </a:txBody>
                  <a:tcPr/>
                </a:tc>
                <a:tc>
                  <a:txBody>
                    <a:bodyPr/>
                    <a:lstStyle/>
                    <a:p>
                      <a:pPr algn="l" fontAlgn="b"/>
                      <a:r>
                        <a:rPr lang="en-US" sz="1400" b="0" i="0" u="none" strike="noStrike">
                          <a:solidFill>
                            <a:srgbClr val="000000"/>
                          </a:solidFill>
                          <a:effectLst/>
                          <a:latin typeface="Calibri" panose="020F0502020204030204" pitchFamily="34" charset="0"/>
                        </a:rPr>
                        <a:t>Any implementation or configuration related to encryption.</a:t>
                      </a:r>
                    </a:p>
                  </a:txBody>
                  <a:tcPr marL="6350" marR="6350" marT="6350" marB="0" anchor="ctr"/>
                </a:tc>
                <a:extLst>
                  <a:ext uri="{0D108BD9-81ED-4DB2-BD59-A6C34878D82A}">
                    <a16:rowId xmlns:a16="http://schemas.microsoft.com/office/drawing/2014/main" val="3916244314"/>
                  </a:ext>
                </a:extLst>
              </a:tr>
              <a:tr h="370840">
                <a:tc>
                  <a:txBody>
                    <a:bodyPr/>
                    <a:lstStyle/>
                    <a:p>
                      <a:pPr algn="ctr"/>
                      <a:r>
                        <a:rPr lang="en-US" sz="1200" dirty="0"/>
                        <a:t>22</a:t>
                      </a:r>
                    </a:p>
                  </a:txBody>
                  <a:tcPr/>
                </a:tc>
                <a:tc>
                  <a:txBody>
                    <a:bodyPr/>
                    <a:lstStyle/>
                    <a:p>
                      <a:pPr algn="l" fontAlgn="b"/>
                      <a:r>
                        <a:rPr lang="en-US" sz="1400" b="0" i="0" u="none" strike="noStrike">
                          <a:solidFill>
                            <a:srgbClr val="000000"/>
                          </a:solidFill>
                          <a:effectLst/>
                          <a:latin typeface="Calibri" panose="020F0502020204030204" pitchFamily="34" charset="0"/>
                        </a:rPr>
                        <a:t>Any integration with custom / third party SIEM solution.</a:t>
                      </a:r>
                    </a:p>
                  </a:txBody>
                  <a:tcPr marL="6350" marR="6350" marT="6350" marB="0" anchor="ctr"/>
                </a:tc>
                <a:extLst>
                  <a:ext uri="{0D108BD9-81ED-4DB2-BD59-A6C34878D82A}">
                    <a16:rowId xmlns:a16="http://schemas.microsoft.com/office/drawing/2014/main" val="4183022749"/>
                  </a:ext>
                </a:extLst>
              </a:tr>
              <a:tr h="370840">
                <a:tc>
                  <a:txBody>
                    <a:bodyPr/>
                    <a:lstStyle/>
                    <a:p>
                      <a:pPr algn="ctr"/>
                      <a:r>
                        <a:rPr lang="en-US" sz="1200" dirty="0"/>
                        <a:t>23</a:t>
                      </a:r>
                    </a:p>
                  </a:txBody>
                  <a:tcPr/>
                </a:tc>
                <a:tc>
                  <a:txBody>
                    <a:bodyPr/>
                    <a:lstStyle/>
                    <a:p>
                      <a:pPr algn="l" fontAlgn="b"/>
                      <a:r>
                        <a:rPr lang="en-US" sz="1400" b="0" i="0" u="none" strike="noStrike" dirty="0">
                          <a:solidFill>
                            <a:srgbClr val="000000"/>
                          </a:solidFill>
                          <a:effectLst/>
                          <a:latin typeface="Calibri" panose="020F0502020204030204" pitchFamily="34" charset="0"/>
                        </a:rPr>
                        <a:t>Any integration with custom / third party Pen Testing .</a:t>
                      </a:r>
                    </a:p>
                  </a:txBody>
                  <a:tcPr marL="6350" marR="6350" marT="6350" marB="0" anchor="ctr"/>
                </a:tc>
                <a:extLst>
                  <a:ext uri="{0D108BD9-81ED-4DB2-BD59-A6C34878D82A}">
                    <a16:rowId xmlns:a16="http://schemas.microsoft.com/office/drawing/2014/main" val="3624858786"/>
                  </a:ext>
                </a:extLst>
              </a:tr>
              <a:tr h="370840">
                <a:tc>
                  <a:txBody>
                    <a:bodyPr/>
                    <a:lstStyle/>
                    <a:p>
                      <a:pPr algn="ctr"/>
                      <a:r>
                        <a:rPr lang="en-US" sz="1200" dirty="0"/>
                        <a:t>24</a:t>
                      </a:r>
                    </a:p>
                  </a:txBody>
                  <a:tcPr/>
                </a:tc>
                <a:tc>
                  <a:txBody>
                    <a:bodyPr/>
                    <a:lstStyle/>
                    <a:p>
                      <a:pPr algn="l" fontAlgn="b"/>
                      <a:r>
                        <a:rPr lang="en-US" sz="1400" b="0" i="0" u="none" strike="noStrike">
                          <a:solidFill>
                            <a:srgbClr val="000000"/>
                          </a:solidFill>
                          <a:effectLst/>
                          <a:latin typeface="Calibri" panose="020F0502020204030204" pitchFamily="34" charset="0"/>
                        </a:rPr>
                        <a:t>Any integration with custom / third party Antivirus.</a:t>
                      </a:r>
                    </a:p>
                  </a:txBody>
                  <a:tcPr marL="6350" marR="6350" marT="6350" marB="0" anchor="ctr"/>
                </a:tc>
                <a:extLst>
                  <a:ext uri="{0D108BD9-81ED-4DB2-BD59-A6C34878D82A}">
                    <a16:rowId xmlns:a16="http://schemas.microsoft.com/office/drawing/2014/main" val="1484629299"/>
                  </a:ext>
                </a:extLst>
              </a:tr>
              <a:tr h="370840">
                <a:tc>
                  <a:txBody>
                    <a:bodyPr/>
                    <a:lstStyle/>
                    <a:p>
                      <a:pPr algn="ctr"/>
                      <a:r>
                        <a:rPr lang="en-US" sz="1200" dirty="0"/>
                        <a:t>25</a:t>
                      </a:r>
                    </a:p>
                  </a:txBody>
                  <a:tcPr/>
                </a:tc>
                <a:tc>
                  <a:txBody>
                    <a:bodyPr/>
                    <a:lstStyle/>
                    <a:p>
                      <a:pPr algn="l" fontAlgn="b"/>
                      <a:r>
                        <a:rPr lang="en-US" sz="1400" b="0" i="0" u="none" strike="noStrike">
                          <a:solidFill>
                            <a:srgbClr val="000000"/>
                          </a:solidFill>
                          <a:effectLst/>
                          <a:latin typeface="Calibri" panose="020F0502020204030204" pitchFamily="34" charset="0"/>
                        </a:rPr>
                        <a:t>Any integration with custom / third party solution to protect / filter traffic.</a:t>
                      </a:r>
                    </a:p>
                  </a:txBody>
                  <a:tcPr marL="6350" marR="6350" marT="6350" marB="0" anchor="ctr"/>
                </a:tc>
                <a:extLst>
                  <a:ext uri="{0D108BD9-81ED-4DB2-BD59-A6C34878D82A}">
                    <a16:rowId xmlns:a16="http://schemas.microsoft.com/office/drawing/2014/main" val="4132073053"/>
                  </a:ext>
                </a:extLst>
              </a:tr>
              <a:tr h="370840">
                <a:tc>
                  <a:txBody>
                    <a:bodyPr/>
                    <a:lstStyle/>
                    <a:p>
                      <a:pPr algn="ctr"/>
                      <a:r>
                        <a:rPr lang="en-US" sz="1200" dirty="0"/>
                        <a:t>26</a:t>
                      </a:r>
                    </a:p>
                  </a:txBody>
                  <a:tcPr/>
                </a:tc>
                <a:tc>
                  <a:txBody>
                    <a:bodyPr/>
                    <a:lstStyle/>
                    <a:p>
                      <a:pPr algn="l" fontAlgn="b"/>
                      <a:r>
                        <a:rPr lang="en-US" sz="1400" b="0" i="0" u="none" strike="noStrike" dirty="0">
                          <a:solidFill>
                            <a:srgbClr val="000000"/>
                          </a:solidFill>
                          <a:effectLst/>
                          <a:latin typeface="Calibri" panose="020F0502020204030204" pitchFamily="34" charset="0"/>
                        </a:rPr>
                        <a:t>Any feature and functionality implemented by customer using custom / third party solution to meet their current compliance and security requirement.</a:t>
                      </a:r>
                    </a:p>
                  </a:txBody>
                  <a:tcPr marL="6350" marR="6350" marT="6350" marB="0" anchor="ctr"/>
                </a:tc>
                <a:extLst>
                  <a:ext uri="{0D108BD9-81ED-4DB2-BD59-A6C34878D82A}">
                    <a16:rowId xmlns:a16="http://schemas.microsoft.com/office/drawing/2014/main" val="2789715121"/>
                  </a:ext>
                </a:extLst>
              </a:tr>
              <a:tr h="370840">
                <a:tc>
                  <a:txBody>
                    <a:bodyPr/>
                    <a:lstStyle/>
                    <a:p>
                      <a:pPr algn="ctr"/>
                      <a:r>
                        <a:rPr lang="en-US" sz="1200" dirty="0"/>
                        <a:t>27</a:t>
                      </a:r>
                    </a:p>
                  </a:txBody>
                  <a:tcPr/>
                </a:tc>
                <a:tc>
                  <a:txBody>
                    <a:bodyPr/>
                    <a:lstStyle/>
                    <a:p>
                      <a:pPr algn="l" fontAlgn="b"/>
                      <a:r>
                        <a:rPr lang="en-US" sz="1400" b="0" i="0" u="none" strike="noStrike">
                          <a:solidFill>
                            <a:srgbClr val="000000"/>
                          </a:solidFill>
                          <a:effectLst/>
                          <a:latin typeface="Calibri" panose="020F0502020204030204" pitchFamily="34" charset="0"/>
                        </a:rPr>
                        <a:t>Compliance Policies creation, analysis, remediation.</a:t>
                      </a:r>
                    </a:p>
                  </a:txBody>
                  <a:tcPr marL="6350" marR="6350" marT="6350" marB="0" anchor="ctr"/>
                </a:tc>
                <a:extLst>
                  <a:ext uri="{0D108BD9-81ED-4DB2-BD59-A6C34878D82A}">
                    <a16:rowId xmlns:a16="http://schemas.microsoft.com/office/drawing/2014/main" val="2234039580"/>
                  </a:ext>
                </a:extLst>
              </a:tr>
              <a:tr h="370840">
                <a:tc>
                  <a:txBody>
                    <a:bodyPr/>
                    <a:lstStyle/>
                    <a:p>
                      <a:pPr algn="ctr"/>
                      <a:r>
                        <a:rPr lang="en-US" sz="1200" dirty="0"/>
                        <a:t>28</a:t>
                      </a:r>
                    </a:p>
                  </a:txBody>
                  <a:tcPr/>
                </a:tc>
                <a:tc>
                  <a:txBody>
                    <a:bodyPr/>
                    <a:lstStyle/>
                    <a:p>
                      <a:pPr algn="l" fontAlgn="b"/>
                      <a:r>
                        <a:rPr lang="en-US" sz="1400" b="0" i="0" u="none" strike="noStrike" dirty="0">
                          <a:solidFill>
                            <a:srgbClr val="000000"/>
                          </a:solidFill>
                          <a:effectLst/>
                          <a:latin typeface="Calibri" panose="020F0502020204030204" pitchFamily="34" charset="0"/>
                        </a:rPr>
                        <a:t>Any Firewall deployment or configuration</a:t>
                      </a:r>
                    </a:p>
                  </a:txBody>
                  <a:tcPr marL="6350" marR="6350" marT="6350" marB="0" anchor="ctr"/>
                </a:tc>
                <a:extLst>
                  <a:ext uri="{0D108BD9-81ED-4DB2-BD59-A6C34878D82A}">
                    <a16:rowId xmlns:a16="http://schemas.microsoft.com/office/drawing/2014/main" val="439104930"/>
                  </a:ext>
                </a:extLst>
              </a:tr>
            </a:tbl>
          </a:graphicData>
        </a:graphic>
      </p:graphicFrame>
      <p:sp>
        <p:nvSpPr>
          <p:cNvPr id="3" name="Title 2">
            <a:extLst>
              <a:ext uri="{FF2B5EF4-FFF2-40B4-BE49-F238E27FC236}">
                <a16:creationId xmlns:a16="http://schemas.microsoft.com/office/drawing/2014/main" id="{F471EC94-3B06-254B-150D-6304FF329875}"/>
              </a:ext>
            </a:extLst>
          </p:cNvPr>
          <p:cNvSpPr>
            <a:spLocks noGrp="1"/>
          </p:cNvSpPr>
          <p:nvPr>
            <p:ph type="title"/>
          </p:nvPr>
        </p:nvSpPr>
        <p:spPr>
          <a:xfrm>
            <a:off x="691375" y="218440"/>
            <a:ext cx="10783229" cy="625281"/>
          </a:xfrm>
        </p:spPr>
        <p:txBody>
          <a:bodyPr/>
          <a:lstStyle/>
          <a:p>
            <a:r>
              <a:rPr lang="en-US" dirty="0"/>
              <a:t>Azure Infra IaC – Out of Scope</a:t>
            </a:r>
          </a:p>
        </p:txBody>
      </p:sp>
      <p:sp>
        <p:nvSpPr>
          <p:cNvPr id="4" name="Slide Number Placeholder 3">
            <a:extLst>
              <a:ext uri="{FF2B5EF4-FFF2-40B4-BE49-F238E27FC236}">
                <a16:creationId xmlns:a16="http://schemas.microsoft.com/office/drawing/2014/main" id="{7CB8AEAE-8A19-25D4-B584-F2BFB828C9D7}"/>
              </a:ext>
            </a:extLst>
          </p:cNvPr>
          <p:cNvSpPr>
            <a:spLocks noGrp="1"/>
          </p:cNvSpPr>
          <p:nvPr>
            <p:ph type="sldNum" sz="quarter" idx="10"/>
          </p:nvPr>
        </p:nvSpPr>
        <p:spPr/>
        <p:txBody>
          <a:bodyPr/>
          <a:lstStyle/>
          <a:p>
            <a:fld id="{0EE23A24-5E29-4F5A-B780-9568AE9A51DD}" type="slidenum">
              <a:rPr lang="en-US" smtClean="0"/>
              <a:pPr/>
              <a:t>13</a:t>
            </a:fld>
            <a:endParaRPr lang="en-US" dirty="0"/>
          </a:p>
        </p:txBody>
      </p:sp>
    </p:spTree>
    <p:extLst>
      <p:ext uri="{BB962C8B-B14F-4D97-AF65-F5344CB8AC3E}">
        <p14:creationId xmlns:p14="http://schemas.microsoft.com/office/powerpoint/2010/main" val="359580342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FC207A31-9BB0-438C-583E-B924B698D99C}"/>
              </a:ext>
            </a:extLst>
          </p:cNvPr>
          <p:cNvGraphicFramePr>
            <a:graphicFrameLocks noGrp="1"/>
          </p:cNvGraphicFramePr>
          <p:nvPr>
            <p:ph idx="1"/>
            <p:extLst>
              <p:ext uri="{D42A27DB-BD31-4B8C-83A1-F6EECF244321}">
                <p14:modId xmlns:p14="http://schemas.microsoft.com/office/powerpoint/2010/main" val="2986907101"/>
              </p:ext>
            </p:extLst>
          </p:nvPr>
        </p:nvGraphicFramePr>
        <p:xfrm>
          <a:off x="704850" y="1016000"/>
          <a:ext cx="10782300" cy="5166360"/>
        </p:xfrm>
        <a:graphic>
          <a:graphicData uri="http://schemas.openxmlformats.org/drawingml/2006/table">
            <a:tbl>
              <a:tblPr firstRow="1" bandRow="1">
                <a:tableStyleId>{5C22544A-7EE6-4342-B048-85BDC9FD1C3A}</a:tableStyleId>
              </a:tblPr>
              <a:tblGrid>
                <a:gridCol w="626110">
                  <a:extLst>
                    <a:ext uri="{9D8B030D-6E8A-4147-A177-3AD203B41FA5}">
                      <a16:colId xmlns:a16="http://schemas.microsoft.com/office/drawing/2014/main" val="457886820"/>
                    </a:ext>
                  </a:extLst>
                </a:gridCol>
                <a:gridCol w="10156190">
                  <a:extLst>
                    <a:ext uri="{9D8B030D-6E8A-4147-A177-3AD203B41FA5}">
                      <a16:colId xmlns:a16="http://schemas.microsoft.com/office/drawing/2014/main" val="1667996391"/>
                    </a:ext>
                  </a:extLst>
                </a:gridCol>
              </a:tblGrid>
              <a:tr h="370840">
                <a:tc>
                  <a:txBody>
                    <a:bodyPr/>
                    <a:lstStyle/>
                    <a:p>
                      <a:r>
                        <a:rPr lang="en-US" sz="1200" err="1"/>
                        <a:t>Sl.No</a:t>
                      </a:r>
                      <a:endParaRPr lang="en-US" sz="1200"/>
                    </a:p>
                  </a:txBody>
                  <a:tcPr/>
                </a:tc>
                <a:tc>
                  <a:txBody>
                    <a:bodyPr/>
                    <a:lstStyle/>
                    <a:p>
                      <a:r>
                        <a:rPr lang="en-US" sz="1200"/>
                        <a:t>Description</a:t>
                      </a:r>
                    </a:p>
                  </a:txBody>
                  <a:tcPr/>
                </a:tc>
                <a:extLst>
                  <a:ext uri="{0D108BD9-81ED-4DB2-BD59-A6C34878D82A}">
                    <a16:rowId xmlns:a16="http://schemas.microsoft.com/office/drawing/2014/main" val="3502756669"/>
                  </a:ext>
                </a:extLst>
              </a:tr>
              <a:tr h="370840">
                <a:tc>
                  <a:txBody>
                    <a:bodyPr/>
                    <a:lstStyle/>
                    <a:p>
                      <a:r>
                        <a:rPr lang="en-US" sz="120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dk1"/>
                          </a:solidFill>
                          <a:effectLst/>
                          <a:latin typeface="+mn-lt"/>
                          <a:ea typeface="+mn-ea"/>
                          <a:cs typeface="+mn-cs"/>
                        </a:rPr>
                        <a:t>Model Maintenance for existing and new models is out of scope.</a:t>
                      </a:r>
                      <a:endParaRPr lang="en-US" sz="1200"/>
                    </a:p>
                  </a:txBody>
                  <a:tcPr/>
                </a:tc>
                <a:extLst>
                  <a:ext uri="{0D108BD9-81ED-4DB2-BD59-A6C34878D82A}">
                    <a16:rowId xmlns:a16="http://schemas.microsoft.com/office/drawing/2014/main" val="2300438381"/>
                  </a:ext>
                </a:extLst>
              </a:tr>
              <a:tr h="370840">
                <a:tc>
                  <a:txBody>
                    <a:bodyPr/>
                    <a:lstStyle/>
                    <a:p>
                      <a:r>
                        <a:rPr lang="en-US" sz="120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dk1"/>
                          </a:solidFill>
                          <a:effectLst/>
                          <a:latin typeface="+mn-lt"/>
                          <a:ea typeface="+mn-ea"/>
                          <a:cs typeface="+mn-cs"/>
                        </a:rPr>
                        <a:t>Creating Database for source data system is out of the scope.</a:t>
                      </a:r>
                      <a:endParaRPr lang="en-US" sz="1200"/>
                    </a:p>
                  </a:txBody>
                  <a:tcPr/>
                </a:tc>
                <a:extLst>
                  <a:ext uri="{0D108BD9-81ED-4DB2-BD59-A6C34878D82A}">
                    <a16:rowId xmlns:a16="http://schemas.microsoft.com/office/drawing/2014/main" val="2464521039"/>
                  </a:ext>
                </a:extLst>
              </a:tr>
              <a:tr h="370840">
                <a:tc>
                  <a:txBody>
                    <a:bodyPr/>
                    <a:lstStyle/>
                    <a:p>
                      <a:r>
                        <a:rPr lang="en-US" sz="120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dk1"/>
                          </a:solidFill>
                          <a:effectLst/>
                          <a:latin typeface="+mn-lt"/>
                          <a:ea typeface="+mn-ea"/>
                          <a:cs typeface="+mn-cs"/>
                        </a:rPr>
                        <a:t>Use of any unstructured data, Deep learning models is out of the scope.</a:t>
                      </a:r>
                      <a:endParaRPr lang="en-US" sz="1200"/>
                    </a:p>
                  </a:txBody>
                  <a:tcPr/>
                </a:tc>
                <a:extLst>
                  <a:ext uri="{0D108BD9-81ED-4DB2-BD59-A6C34878D82A}">
                    <a16:rowId xmlns:a16="http://schemas.microsoft.com/office/drawing/2014/main" val="3916244314"/>
                  </a:ext>
                </a:extLst>
              </a:tr>
              <a:tr h="370840">
                <a:tc>
                  <a:txBody>
                    <a:bodyPr/>
                    <a:lstStyle/>
                    <a:p>
                      <a:r>
                        <a:rPr lang="en-US" sz="120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dk1"/>
                          </a:solidFill>
                          <a:effectLst/>
                          <a:latin typeface="+mn-lt"/>
                          <a:ea typeface="+mn-ea"/>
                          <a:cs typeface="+mn-cs"/>
                        </a:rPr>
                        <a:t>MLOPs is out of scope</a:t>
                      </a:r>
                      <a:endParaRPr lang="en-US" sz="1200"/>
                    </a:p>
                  </a:txBody>
                  <a:tcPr/>
                </a:tc>
                <a:extLst>
                  <a:ext uri="{0D108BD9-81ED-4DB2-BD59-A6C34878D82A}">
                    <a16:rowId xmlns:a16="http://schemas.microsoft.com/office/drawing/2014/main" val="4183022749"/>
                  </a:ext>
                </a:extLst>
              </a:tr>
              <a:tr h="370840">
                <a:tc>
                  <a:txBody>
                    <a:bodyPr/>
                    <a:lstStyle/>
                    <a:p>
                      <a:r>
                        <a:rPr lang="en-US" sz="120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dk1"/>
                          </a:solidFill>
                          <a:effectLst/>
                          <a:latin typeface="+mn-lt"/>
                          <a:ea typeface="+mn-ea"/>
                          <a:cs typeface="+mn-cs"/>
                        </a:rPr>
                        <a:t>Containerization of ML models is out of scope</a:t>
                      </a:r>
                      <a:endParaRPr lang="en-US" sz="1200"/>
                    </a:p>
                  </a:txBody>
                  <a:tcPr/>
                </a:tc>
                <a:extLst>
                  <a:ext uri="{0D108BD9-81ED-4DB2-BD59-A6C34878D82A}">
                    <a16:rowId xmlns:a16="http://schemas.microsoft.com/office/drawing/2014/main" val="3624858786"/>
                  </a:ext>
                </a:extLst>
              </a:tr>
              <a:tr h="370840">
                <a:tc>
                  <a:txBody>
                    <a:bodyPr/>
                    <a:lstStyle/>
                    <a:p>
                      <a:r>
                        <a:rPr lang="en-US" sz="120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a:solidFill>
                            <a:srgbClr val="000000"/>
                          </a:solidFill>
                          <a:latin typeface="Segoe UI Light"/>
                        </a:rPr>
                        <a:t>Procuring licenses /subscriptions/infra/network and its management is out of scope and assumed to be handled by client.</a:t>
                      </a:r>
                      <a:endParaRPr lang="en-US" sz="1200"/>
                    </a:p>
                  </a:txBody>
                  <a:tcPr/>
                </a:tc>
                <a:extLst>
                  <a:ext uri="{0D108BD9-81ED-4DB2-BD59-A6C34878D82A}">
                    <a16:rowId xmlns:a16="http://schemas.microsoft.com/office/drawing/2014/main" val="1484629299"/>
                  </a:ext>
                </a:extLst>
              </a:tr>
              <a:tr h="370840">
                <a:tc>
                  <a:txBody>
                    <a:bodyPr/>
                    <a:lstStyle/>
                    <a:p>
                      <a:r>
                        <a:rPr lang="en-US" sz="1200"/>
                        <a:t>7</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a:ln>
                            <a:noFill/>
                          </a:ln>
                          <a:solidFill>
                            <a:srgbClr val="000000"/>
                          </a:solidFill>
                          <a:effectLst/>
                          <a:latin typeface="+mn-lt"/>
                          <a:cs typeface="Segoe UI Semilight" panose="020B0402040204020203" pitchFamily="34" charset="0"/>
                        </a:rPr>
                        <a:t>Any features, models which are not in GA / General Availability are out of scope for Production/UAT.</a:t>
                      </a:r>
                      <a:endParaRPr lang="en-US" sz="1200" b="0" i="0" u="none" strike="noStrike" noProof="0">
                        <a:solidFill>
                          <a:srgbClr val="000000"/>
                        </a:solidFill>
                        <a:latin typeface="Segoe UI Light"/>
                      </a:endParaRPr>
                    </a:p>
                  </a:txBody>
                  <a:tcPr/>
                </a:tc>
                <a:extLst>
                  <a:ext uri="{0D108BD9-81ED-4DB2-BD59-A6C34878D82A}">
                    <a16:rowId xmlns:a16="http://schemas.microsoft.com/office/drawing/2014/main" val="4132073053"/>
                  </a:ext>
                </a:extLst>
              </a:tr>
              <a:tr h="370840">
                <a:tc>
                  <a:txBody>
                    <a:bodyPr/>
                    <a:lstStyle/>
                    <a:p>
                      <a:r>
                        <a:rPr lang="en-US" sz="120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Provisioning access to data sources, importing or extracting data from base data sources and handling any security assessments, data privacy governance/regulations, legal compliance, data masking is out of scope. </a:t>
                      </a:r>
                    </a:p>
                  </a:txBody>
                  <a:tcPr/>
                </a:tc>
                <a:extLst>
                  <a:ext uri="{0D108BD9-81ED-4DB2-BD59-A6C34878D82A}">
                    <a16:rowId xmlns:a16="http://schemas.microsoft.com/office/drawing/2014/main" val="2789715121"/>
                  </a:ext>
                </a:extLst>
              </a:tr>
              <a:tr h="370840">
                <a:tc>
                  <a:txBody>
                    <a:bodyPr/>
                    <a:lstStyle/>
                    <a:p>
                      <a:r>
                        <a:rPr lang="en-US" sz="1200"/>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a:solidFill>
                            <a:srgbClr val="000000"/>
                          </a:solidFill>
                          <a:latin typeface="+mn-lt"/>
                        </a:rPr>
                        <a:t>Any Azure ML service/Cognitive Search/BOT Service /Azure OpenAI service/API downtime will go through Microsoft's ticket resolution time. This is out of scope for us.</a:t>
                      </a:r>
                      <a:endParaRPr lang="en-US" sz="1200"/>
                    </a:p>
                  </a:txBody>
                  <a:tcPr/>
                </a:tc>
                <a:extLst>
                  <a:ext uri="{0D108BD9-81ED-4DB2-BD59-A6C34878D82A}">
                    <a16:rowId xmlns:a16="http://schemas.microsoft.com/office/drawing/2014/main" val="2234039580"/>
                  </a:ext>
                </a:extLst>
              </a:tr>
              <a:tr h="370840">
                <a:tc>
                  <a:txBody>
                    <a:bodyPr/>
                    <a:lstStyle/>
                    <a:p>
                      <a:r>
                        <a:rPr lang="en-US" sz="120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Any use case which can be implemented without the need of ML model such as – Rule Based Workflow/Engine , Prompt actions based on metrics/ criteria is out of scope.</a:t>
                      </a:r>
                    </a:p>
                  </a:txBody>
                  <a:tcPr/>
                </a:tc>
                <a:extLst>
                  <a:ext uri="{0D108BD9-81ED-4DB2-BD59-A6C34878D82A}">
                    <a16:rowId xmlns:a16="http://schemas.microsoft.com/office/drawing/2014/main" val="439104930"/>
                  </a:ext>
                </a:extLst>
              </a:tr>
              <a:tr h="370840">
                <a:tc>
                  <a:txBody>
                    <a:bodyPr/>
                    <a:lstStyle/>
                    <a:p>
                      <a:r>
                        <a:rPr lang="en-US" sz="1200"/>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Providing training on different skills used in these use cases for client resources to provide operational support / deployment / maintenance of the built solutions, unless explicit in the requirement.</a:t>
                      </a:r>
                    </a:p>
                  </a:txBody>
                  <a:tcPr/>
                </a:tc>
                <a:extLst>
                  <a:ext uri="{0D108BD9-81ED-4DB2-BD59-A6C34878D82A}">
                    <a16:rowId xmlns:a16="http://schemas.microsoft.com/office/drawing/2014/main" val="2672388059"/>
                  </a:ext>
                </a:extLst>
              </a:tr>
              <a:tr h="370840">
                <a:tc>
                  <a:txBody>
                    <a:bodyPr/>
                    <a:lstStyle/>
                    <a:p>
                      <a:r>
                        <a:rPr lang="en-US" sz="1200"/>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Providing or designing solution to integrate AI/ML with client systems is out of scope.</a:t>
                      </a:r>
                    </a:p>
                  </a:txBody>
                  <a:tcPr/>
                </a:tc>
                <a:extLst>
                  <a:ext uri="{0D108BD9-81ED-4DB2-BD59-A6C34878D82A}">
                    <a16:rowId xmlns:a16="http://schemas.microsoft.com/office/drawing/2014/main" val="1899468750"/>
                  </a:ext>
                </a:extLst>
              </a:tr>
            </a:tbl>
          </a:graphicData>
        </a:graphic>
      </p:graphicFrame>
      <p:sp>
        <p:nvSpPr>
          <p:cNvPr id="3" name="Title 2">
            <a:extLst>
              <a:ext uri="{FF2B5EF4-FFF2-40B4-BE49-F238E27FC236}">
                <a16:creationId xmlns:a16="http://schemas.microsoft.com/office/drawing/2014/main" id="{F471EC94-3B06-254B-150D-6304FF329875}"/>
              </a:ext>
            </a:extLst>
          </p:cNvPr>
          <p:cNvSpPr>
            <a:spLocks noGrp="1"/>
          </p:cNvSpPr>
          <p:nvPr>
            <p:ph type="title"/>
          </p:nvPr>
        </p:nvSpPr>
        <p:spPr>
          <a:xfrm>
            <a:off x="691376" y="390719"/>
            <a:ext cx="10783229" cy="625281"/>
          </a:xfrm>
        </p:spPr>
        <p:txBody>
          <a:bodyPr/>
          <a:lstStyle/>
          <a:p>
            <a:r>
              <a:rPr lang="en-US"/>
              <a:t>AI/ML Out of Scope</a:t>
            </a:r>
          </a:p>
        </p:txBody>
      </p:sp>
      <p:sp>
        <p:nvSpPr>
          <p:cNvPr id="4" name="Slide Number Placeholder 3">
            <a:extLst>
              <a:ext uri="{FF2B5EF4-FFF2-40B4-BE49-F238E27FC236}">
                <a16:creationId xmlns:a16="http://schemas.microsoft.com/office/drawing/2014/main" id="{7CB8AEAE-8A19-25D4-B584-F2BFB828C9D7}"/>
              </a:ext>
            </a:extLst>
          </p:cNvPr>
          <p:cNvSpPr>
            <a:spLocks noGrp="1"/>
          </p:cNvSpPr>
          <p:nvPr>
            <p:ph type="sldNum" sz="quarter" idx="10"/>
          </p:nvPr>
        </p:nvSpPr>
        <p:spPr/>
        <p:txBody>
          <a:bodyPr/>
          <a:lstStyle/>
          <a:p>
            <a:fld id="{0EE23A24-5E29-4F5A-B780-9568AE9A51DD}" type="slidenum">
              <a:rPr lang="en-US" smtClean="0"/>
              <a:pPr/>
              <a:t>2</a:t>
            </a:fld>
            <a:endParaRPr lang="en-US"/>
          </a:p>
        </p:txBody>
      </p:sp>
    </p:spTree>
    <p:extLst>
      <p:ext uri="{BB962C8B-B14F-4D97-AF65-F5344CB8AC3E}">
        <p14:creationId xmlns:p14="http://schemas.microsoft.com/office/powerpoint/2010/main" val="107315872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FC207A31-9BB0-438C-583E-B924B698D99C}"/>
              </a:ext>
            </a:extLst>
          </p:cNvPr>
          <p:cNvGraphicFramePr>
            <a:graphicFrameLocks noGrp="1"/>
          </p:cNvGraphicFramePr>
          <p:nvPr>
            <p:ph idx="1"/>
            <p:extLst>
              <p:ext uri="{D42A27DB-BD31-4B8C-83A1-F6EECF244321}">
                <p14:modId xmlns:p14="http://schemas.microsoft.com/office/powerpoint/2010/main" val="3899990530"/>
              </p:ext>
            </p:extLst>
          </p:nvPr>
        </p:nvGraphicFramePr>
        <p:xfrm>
          <a:off x="704850" y="1016000"/>
          <a:ext cx="10782300" cy="3423920"/>
        </p:xfrm>
        <a:graphic>
          <a:graphicData uri="http://schemas.openxmlformats.org/drawingml/2006/table">
            <a:tbl>
              <a:tblPr firstRow="1" bandRow="1">
                <a:tableStyleId>{5C22544A-7EE6-4342-B048-85BDC9FD1C3A}</a:tableStyleId>
              </a:tblPr>
              <a:tblGrid>
                <a:gridCol w="626110">
                  <a:extLst>
                    <a:ext uri="{9D8B030D-6E8A-4147-A177-3AD203B41FA5}">
                      <a16:colId xmlns:a16="http://schemas.microsoft.com/office/drawing/2014/main" val="457886820"/>
                    </a:ext>
                  </a:extLst>
                </a:gridCol>
                <a:gridCol w="10156190">
                  <a:extLst>
                    <a:ext uri="{9D8B030D-6E8A-4147-A177-3AD203B41FA5}">
                      <a16:colId xmlns:a16="http://schemas.microsoft.com/office/drawing/2014/main" val="1667996391"/>
                    </a:ext>
                  </a:extLst>
                </a:gridCol>
              </a:tblGrid>
              <a:tr h="370840">
                <a:tc>
                  <a:txBody>
                    <a:bodyPr/>
                    <a:lstStyle/>
                    <a:p>
                      <a:r>
                        <a:rPr lang="en-US" sz="1200" err="1"/>
                        <a:t>Sl.No</a:t>
                      </a:r>
                      <a:endParaRPr lang="en-US" sz="1200"/>
                    </a:p>
                  </a:txBody>
                  <a:tcPr/>
                </a:tc>
                <a:tc>
                  <a:txBody>
                    <a:bodyPr/>
                    <a:lstStyle/>
                    <a:p>
                      <a:r>
                        <a:rPr lang="en-US" sz="1200"/>
                        <a:t>Description</a:t>
                      </a:r>
                    </a:p>
                  </a:txBody>
                  <a:tcPr/>
                </a:tc>
                <a:extLst>
                  <a:ext uri="{0D108BD9-81ED-4DB2-BD59-A6C34878D82A}">
                    <a16:rowId xmlns:a16="http://schemas.microsoft.com/office/drawing/2014/main" val="3502756669"/>
                  </a:ext>
                </a:extLst>
              </a:tr>
              <a:tr h="370840">
                <a:tc>
                  <a:txBody>
                    <a:bodyPr/>
                    <a:lstStyle/>
                    <a:p>
                      <a:r>
                        <a:rPr lang="en-US" sz="1200"/>
                        <a:t>13</a:t>
                      </a:r>
                    </a:p>
                  </a:txBody>
                  <a:tcPr/>
                </a:tc>
                <a:tc>
                  <a:txBody>
                    <a:bodyPr/>
                    <a:lstStyle/>
                    <a:p>
                      <a:pPr marL="0" marR="0" indent="0" fontAlgn="t">
                        <a:buFont typeface="Arial" panose="020B0604020202020204" pitchFamily="34" charset="0"/>
                        <a:buNone/>
                      </a:pPr>
                      <a:r>
                        <a:rPr lang="en-US" sz="1200"/>
                        <a:t>Creating data visualization efforts is not included in AI/ML Scope.</a:t>
                      </a:r>
                    </a:p>
                  </a:txBody>
                  <a:tcPr/>
                </a:tc>
                <a:extLst>
                  <a:ext uri="{0D108BD9-81ED-4DB2-BD59-A6C34878D82A}">
                    <a16:rowId xmlns:a16="http://schemas.microsoft.com/office/drawing/2014/main" val="2300438381"/>
                  </a:ext>
                </a:extLst>
              </a:tr>
              <a:tr h="370840">
                <a:tc>
                  <a:txBody>
                    <a:bodyPr/>
                    <a:lstStyle/>
                    <a:p>
                      <a:r>
                        <a:rPr lang="en-US" sz="1200"/>
                        <a:t>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Data/ML results backup or archival is not in AI/ML Scope as results would be sent back to  AI/ML source.</a:t>
                      </a:r>
                    </a:p>
                  </a:txBody>
                  <a:tcPr/>
                </a:tc>
                <a:extLst>
                  <a:ext uri="{0D108BD9-81ED-4DB2-BD59-A6C34878D82A}">
                    <a16:rowId xmlns:a16="http://schemas.microsoft.com/office/drawing/2014/main" val="2464521039"/>
                  </a:ext>
                </a:extLst>
              </a:tr>
              <a:tr h="370840">
                <a:tc>
                  <a:txBody>
                    <a:bodyPr/>
                    <a:lstStyle/>
                    <a:p>
                      <a:r>
                        <a:rPr lang="en-US" sz="1200"/>
                        <a:t>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Any use case/POC where data is not available sufficiently to train the models or data quality or compliance is not met is out of scope.</a:t>
                      </a:r>
                    </a:p>
                  </a:txBody>
                  <a:tcPr/>
                </a:tc>
                <a:extLst>
                  <a:ext uri="{0D108BD9-81ED-4DB2-BD59-A6C34878D82A}">
                    <a16:rowId xmlns:a16="http://schemas.microsoft.com/office/drawing/2014/main" val="3916244314"/>
                  </a:ext>
                </a:extLst>
              </a:tr>
              <a:tr h="370840">
                <a:tc>
                  <a:txBody>
                    <a:bodyPr/>
                    <a:lstStyle/>
                    <a:p>
                      <a:r>
                        <a:rPr lang="en-US" sz="1200"/>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In case there are data quality issues seen, or data gaps that results in model output not meeting agreed upon range with client, fixing or handling this issue is not in scope.</a:t>
                      </a:r>
                    </a:p>
                  </a:txBody>
                  <a:tcPr/>
                </a:tc>
                <a:extLst>
                  <a:ext uri="{0D108BD9-81ED-4DB2-BD59-A6C34878D82A}">
                    <a16:rowId xmlns:a16="http://schemas.microsoft.com/office/drawing/2014/main" val="4183022749"/>
                  </a:ext>
                </a:extLst>
              </a:tr>
              <a:tr h="370840">
                <a:tc>
                  <a:txBody>
                    <a:bodyPr/>
                    <a:lstStyle/>
                    <a:p>
                      <a:r>
                        <a:rPr lang="en-US" sz="1200" kern="1200">
                          <a:solidFill>
                            <a:schemeClr val="dk1"/>
                          </a:solidFill>
                          <a:latin typeface="+mn-lt"/>
                          <a:ea typeface="+mn-ea"/>
                          <a:cs typeface="+mn-cs"/>
                        </a:rPr>
                        <a:t>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Any bugs would be considered as Change Request and not included in current scope.</a:t>
                      </a:r>
                    </a:p>
                  </a:txBody>
                  <a:tcPr/>
                </a:tc>
                <a:extLst>
                  <a:ext uri="{0D108BD9-81ED-4DB2-BD59-A6C34878D82A}">
                    <a16:rowId xmlns:a16="http://schemas.microsoft.com/office/drawing/2014/main" val="3624858786"/>
                  </a:ext>
                </a:extLst>
              </a:tr>
              <a:tr h="370840">
                <a:tc>
                  <a:txBody>
                    <a:bodyPr/>
                    <a:lstStyle/>
                    <a:p>
                      <a:r>
                        <a:rPr lang="en-US" sz="1200" kern="1200">
                          <a:solidFill>
                            <a:schemeClr val="dk1"/>
                          </a:solidFill>
                          <a:latin typeface="+mn-lt"/>
                          <a:ea typeface="+mn-ea"/>
                          <a:cs typeface="+mn-cs"/>
                        </a:rPr>
                        <a:t>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For POC – We do not own the VPN setup/configuration/accessibility or authentication provisioning. It is assumed these would be handled by client.</a:t>
                      </a:r>
                    </a:p>
                  </a:txBody>
                  <a:tcPr/>
                </a:tc>
                <a:extLst>
                  <a:ext uri="{0D108BD9-81ED-4DB2-BD59-A6C34878D82A}">
                    <a16:rowId xmlns:a16="http://schemas.microsoft.com/office/drawing/2014/main" val="1484629299"/>
                  </a:ext>
                </a:extLst>
              </a:tr>
              <a:tr h="370840">
                <a:tc>
                  <a:txBody>
                    <a:bodyPr/>
                    <a:lstStyle/>
                    <a:p>
                      <a:r>
                        <a:rPr lang="en-US" sz="1200" kern="1200">
                          <a:solidFill>
                            <a:schemeClr val="dk1"/>
                          </a:solidFill>
                          <a:latin typeface="+mn-lt"/>
                          <a:ea typeface="+mn-ea"/>
                          <a:cs typeface="+mn-cs"/>
                        </a:rPr>
                        <a:t>19</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Any changes to the 3rd Party, Integrating Source systems.​</a:t>
                      </a:r>
                      <a:endParaRPr lang="en-US" sz="1200" kern="1200" noProof="0">
                        <a:solidFill>
                          <a:schemeClr val="dk1"/>
                        </a:solidFill>
                        <a:latin typeface="+mn-lt"/>
                        <a:ea typeface="+mn-ea"/>
                        <a:cs typeface="+mn-cs"/>
                      </a:endParaRPr>
                    </a:p>
                  </a:txBody>
                  <a:tcPr/>
                </a:tc>
                <a:extLst>
                  <a:ext uri="{0D108BD9-81ED-4DB2-BD59-A6C34878D82A}">
                    <a16:rowId xmlns:a16="http://schemas.microsoft.com/office/drawing/2014/main" val="4132073053"/>
                  </a:ext>
                </a:extLst>
              </a:tr>
              <a:tr h="370840">
                <a:tc>
                  <a:txBody>
                    <a:bodyPr/>
                    <a:lstStyle/>
                    <a:p>
                      <a:r>
                        <a:rPr lang="en-US" sz="1200" kern="1200">
                          <a:solidFill>
                            <a:schemeClr val="dk1"/>
                          </a:solidFill>
                          <a:latin typeface="+mn-lt"/>
                          <a:ea typeface="+mn-ea"/>
                          <a:cs typeface="+mn-cs"/>
                        </a:rPr>
                        <a:t>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External Authentication setup/Active Directory setup/configuration is out of scope.</a:t>
                      </a:r>
                    </a:p>
                  </a:txBody>
                  <a:tcPr/>
                </a:tc>
                <a:extLst>
                  <a:ext uri="{0D108BD9-81ED-4DB2-BD59-A6C34878D82A}">
                    <a16:rowId xmlns:a16="http://schemas.microsoft.com/office/drawing/2014/main" val="2789715121"/>
                  </a:ext>
                </a:extLst>
              </a:tr>
            </a:tbl>
          </a:graphicData>
        </a:graphic>
      </p:graphicFrame>
      <p:sp>
        <p:nvSpPr>
          <p:cNvPr id="3" name="Title 2">
            <a:extLst>
              <a:ext uri="{FF2B5EF4-FFF2-40B4-BE49-F238E27FC236}">
                <a16:creationId xmlns:a16="http://schemas.microsoft.com/office/drawing/2014/main" id="{F471EC94-3B06-254B-150D-6304FF329875}"/>
              </a:ext>
            </a:extLst>
          </p:cNvPr>
          <p:cNvSpPr>
            <a:spLocks noGrp="1"/>
          </p:cNvSpPr>
          <p:nvPr>
            <p:ph type="title"/>
          </p:nvPr>
        </p:nvSpPr>
        <p:spPr>
          <a:xfrm>
            <a:off x="691376" y="390719"/>
            <a:ext cx="10783229" cy="625281"/>
          </a:xfrm>
        </p:spPr>
        <p:txBody>
          <a:bodyPr/>
          <a:lstStyle/>
          <a:p>
            <a:r>
              <a:rPr lang="en-US"/>
              <a:t>AI/ML Out of Scope</a:t>
            </a:r>
          </a:p>
        </p:txBody>
      </p:sp>
      <p:sp>
        <p:nvSpPr>
          <p:cNvPr id="4" name="Slide Number Placeholder 3">
            <a:extLst>
              <a:ext uri="{FF2B5EF4-FFF2-40B4-BE49-F238E27FC236}">
                <a16:creationId xmlns:a16="http://schemas.microsoft.com/office/drawing/2014/main" id="{7CB8AEAE-8A19-25D4-B584-F2BFB828C9D7}"/>
              </a:ext>
            </a:extLst>
          </p:cNvPr>
          <p:cNvSpPr>
            <a:spLocks noGrp="1"/>
          </p:cNvSpPr>
          <p:nvPr>
            <p:ph type="sldNum" sz="quarter" idx="10"/>
          </p:nvPr>
        </p:nvSpPr>
        <p:spPr/>
        <p:txBody>
          <a:bodyPr/>
          <a:lstStyle/>
          <a:p>
            <a:fld id="{0EE23A24-5E29-4F5A-B780-9568AE9A51DD}" type="slidenum">
              <a:rPr lang="en-US" smtClean="0"/>
              <a:pPr/>
              <a:t>3</a:t>
            </a:fld>
            <a:endParaRPr lang="en-US"/>
          </a:p>
        </p:txBody>
      </p:sp>
    </p:spTree>
    <p:extLst>
      <p:ext uri="{BB962C8B-B14F-4D97-AF65-F5344CB8AC3E}">
        <p14:creationId xmlns:p14="http://schemas.microsoft.com/office/powerpoint/2010/main" val="34411847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FC207A31-9BB0-438C-583E-B924B698D99C}"/>
              </a:ext>
            </a:extLst>
          </p:cNvPr>
          <p:cNvGraphicFramePr>
            <a:graphicFrameLocks noGrp="1"/>
          </p:cNvGraphicFramePr>
          <p:nvPr>
            <p:ph idx="1"/>
            <p:extLst>
              <p:ext uri="{D42A27DB-BD31-4B8C-83A1-F6EECF244321}">
                <p14:modId xmlns:p14="http://schemas.microsoft.com/office/powerpoint/2010/main" val="3542594635"/>
              </p:ext>
            </p:extLst>
          </p:nvPr>
        </p:nvGraphicFramePr>
        <p:xfrm>
          <a:off x="704850" y="1016000"/>
          <a:ext cx="10782300" cy="5191760"/>
        </p:xfrm>
        <a:graphic>
          <a:graphicData uri="http://schemas.openxmlformats.org/drawingml/2006/table">
            <a:tbl>
              <a:tblPr firstRow="1" bandRow="1">
                <a:tableStyleId>{5C22544A-7EE6-4342-B048-85BDC9FD1C3A}</a:tableStyleId>
              </a:tblPr>
              <a:tblGrid>
                <a:gridCol w="626110">
                  <a:extLst>
                    <a:ext uri="{9D8B030D-6E8A-4147-A177-3AD203B41FA5}">
                      <a16:colId xmlns:a16="http://schemas.microsoft.com/office/drawing/2014/main" val="457886820"/>
                    </a:ext>
                  </a:extLst>
                </a:gridCol>
                <a:gridCol w="10156190">
                  <a:extLst>
                    <a:ext uri="{9D8B030D-6E8A-4147-A177-3AD203B41FA5}">
                      <a16:colId xmlns:a16="http://schemas.microsoft.com/office/drawing/2014/main" val="1667996391"/>
                    </a:ext>
                  </a:extLst>
                </a:gridCol>
              </a:tblGrid>
              <a:tr h="370840">
                <a:tc>
                  <a:txBody>
                    <a:bodyPr/>
                    <a:lstStyle/>
                    <a:p>
                      <a:r>
                        <a:rPr lang="en-US" sz="1200" err="1"/>
                        <a:t>Sl.No</a:t>
                      </a:r>
                      <a:endParaRPr lang="en-US" sz="1200"/>
                    </a:p>
                  </a:txBody>
                  <a:tcPr/>
                </a:tc>
                <a:tc>
                  <a:txBody>
                    <a:bodyPr/>
                    <a:lstStyle/>
                    <a:p>
                      <a:r>
                        <a:rPr lang="en-US" sz="1200"/>
                        <a:t>Description</a:t>
                      </a:r>
                    </a:p>
                  </a:txBody>
                  <a:tcPr/>
                </a:tc>
                <a:extLst>
                  <a:ext uri="{0D108BD9-81ED-4DB2-BD59-A6C34878D82A}">
                    <a16:rowId xmlns:a16="http://schemas.microsoft.com/office/drawing/2014/main" val="3502756669"/>
                  </a:ext>
                </a:extLst>
              </a:tr>
              <a:tr h="370840">
                <a:tc>
                  <a:txBody>
                    <a:bodyPr/>
                    <a:lstStyle/>
                    <a:p>
                      <a:r>
                        <a:rPr lang="en-US" sz="1200"/>
                        <a:t>1</a:t>
                      </a:r>
                    </a:p>
                  </a:txBody>
                  <a:tcPr/>
                </a:tc>
                <a:tc>
                  <a:txBody>
                    <a:bodyPr/>
                    <a:lstStyle/>
                    <a:p>
                      <a:pPr marL="0" marR="0" lvl="0"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lang="en-US" sz="1200" b="0" i="0" kern="1200">
                          <a:solidFill>
                            <a:schemeClr val="dk1"/>
                          </a:solidFill>
                          <a:effectLst/>
                          <a:latin typeface="+mn-lt"/>
                          <a:ea typeface="+mn-ea"/>
                          <a:cs typeface="+mn-cs"/>
                        </a:rPr>
                        <a:t>All</a:t>
                      </a:r>
                      <a:r>
                        <a:rPr lang="en-US" sz="1400" b="0" i="0" kern="1200">
                          <a:solidFill>
                            <a:schemeClr val="dk1"/>
                          </a:solidFill>
                          <a:effectLst/>
                          <a:latin typeface="+mn-lt"/>
                          <a:ea typeface="+mn-ea"/>
                          <a:cs typeface="+mn-cs"/>
                        </a:rPr>
                        <a:t> </a:t>
                      </a:r>
                      <a:r>
                        <a:rPr lang="en-US" sz="1200" b="0" i="0" kern="1200">
                          <a:solidFill>
                            <a:schemeClr val="dk1"/>
                          </a:solidFill>
                          <a:effectLst/>
                          <a:latin typeface="+mn-lt"/>
                          <a:ea typeface="+mn-ea"/>
                          <a:cs typeface="+mn-cs"/>
                        </a:rPr>
                        <a:t>models are developed using Python language. Assuming the model will be developed and deployed using AzureML workbench.</a:t>
                      </a:r>
                      <a:endParaRPr lang="en-US" sz="1200"/>
                    </a:p>
                  </a:txBody>
                  <a:tcPr/>
                </a:tc>
                <a:extLst>
                  <a:ext uri="{0D108BD9-81ED-4DB2-BD59-A6C34878D82A}">
                    <a16:rowId xmlns:a16="http://schemas.microsoft.com/office/drawing/2014/main" val="2300438381"/>
                  </a:ext>
                </a:extLst>
              </a:tr>
              <a:tr h="370840">
                <a:tc>
                  <a:txBody>
                    <a:bodyPr/>
                    <a:lstStyle/>
                    <a:p>
                      <a:r>
                        <a:rPr lang="en-US" sz="120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dk1"/>
                          </a:solidFill>
                          <a:effectLst/>
                          <a:latin typeface="+mn-lt"/>
                          <a:ea typeface="+mn-ea"/>
                          <a:cs typeface="+mn-cs"/>
                        </a:rPr>
                        <a:t>Assuming structured data required for training ML models and will be available on Azure data platform.</a:t>
                      </a:r>
                      <a:endParaRPr lang="en-US" sz="1200"/>
                    </a:p>
                  </a:txBody>
                  <a:tcPr/>
                </a:tc>
                <a:extLst>
                  <a:ext uri="{0D108BD9-81ED-4DB2-BD59-A6C34878D82A}">
                    <a16:rowId xmlns:a16="http://schemas.microsoft.com/office/drawing/2014/main" val="2464521039"/>
                  </a:ext>
                </a:extLst>
              </a:tr>
              <a:tr h="370840">
                <a:tc>
                  <a:txBody>
                    <a:bodyPr/>
                    <a:lstStyle/>
                    <a:p>
                      <a:pPr algn="l">
                        <a:spcAft>
                          <a:spcPts val="0"/>
                        </a:spcAft>
                      </a:pPr>
                      <a:r>
                        <a:rPr kumimoji="0" lang="en-GB" sz="1200" u="none" strike="noStrike" kern="1200" cap="none" normalizeH="0" baseline="0">
                          <a:ln>
                            <a:noFill/>
                          </a:ln>
                          <a:solidFill>
                            <a:srgbClr val="4D4D4C"/>
                          </a:solidFill>
                          <a:effectLst/>
                          <a:latin typeface="+mn-lt"/>
                          <a:ea typeface="Calibri" panose="020F0502020204030204" pitchFamily="34" charset="0"/>
                          <a:cs typeface="Times New Roman" panose="02020603050405020304" pitchFamily="18" charset="0"/>
                        </a:rPr>
                        <a:t>4</a:t>
                      </a:r>
                    </a:p>
                  </a:txBody>
                  <a:tcPr marL="67485" marR="67485"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chemeClr val="dk1"/>
                          </a:solidFill>
                          <a:effectLst/>
                          <a:latin typeface="+mn-lt"/>
                          <a:ea typeface="+mn-ea"/>
                          <a:cs typeface="+mn-cs"/>
                        </a:rPr>
                        <a:t>Trained models shall be provided as deliverables for deployment.</a:t>
                      </a:r>
                    </a:p>
                  </a:txBody>
                  <a:tcPr marL="67485" marR="67485" marT="0" marB="0"/>
                </a:tc>
                <a:extLst>
                  <a:ext uri="{0D108BD9-81ED-4DB2-BD59-A6C34878D82A}">
                    <a16:rowId xmlns:a16="http://schemas.microsoft.com/office/drawing/2014/main" val="3916244314"/>
                  </a:ext>
                </a:extLst>
              </a:tr>
              <a:tr h="370840">
                <a:tc>
                  <a:txBody>
                    <a:bodyPr/>
                    <a:lstStyle/>
                    <a:p>
                      <a:pPr algn="l">
                        <a:spcAft>
                          <a:spcPts val="0"/>
                        </a:spcAft>
                      </a:pPr>
                      <a:r>
                        <a:rPr kumimoji="0" lang="en-GB" sz="1200" u="none" strike="noStrike" kern="1200" cap="none" normalizeH="0" baseline="0">
                          <a:ln>
                            <a:noFill/>
                          </a:ln>
                          <a:solidFill>
                            <a:srgbClr val="4D4D4C"/>
                          </a:solidFill>
                          <a:effectLst/>
                          <a:latin typeface="+mn-lt"/>
                          <a:ea typeface="Calibri" panose="020F0502020204030204" pitchFamily="34" charset="0"/>
                          <a:cs typeface="Times New Roman" panose="02020603050405020304" pitchFamily="18" charset="0"/>
                        </a:rPr>
                        <a:t>5</a:t>
                      </a:r>
                    </a:p>
                  </a:txBody>
                  <a:tcPr marL="67485" marR="67485"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chemeClr val="dk1"/>
                          </a:solidFill>
                          <a:effectLst/>
                          <a:latin typeface="+mn-lt"/>
                          <a:ea typeface="+mn-ea"/>
                          <a:cs typeface="+mn-cs"/>
                        </a:rPr>
                        <a:t>Acceptable level of model accuracy need to finalized in consultation with client during discovery phase</a:t>
                      </a:r>
                    </a:p>
                  </a:txBody>
                  <a:tcPr marL="67485" marR="67485" marT="0" marB="0"/>
                </a:tc>
                <a:extLst>
                  <a:ext uri="{0D108BD9-81ED-4DB2-BD59-A6C34878D82A}">
                    <a16:rowId xmlns:a16="http://schemas.microsoft.com/office/drawing/2014/main" val="1505163555"/>
                  </a:ext>
                </a:extLst>
              </a:tr>
              <a:tr h="370840">
                <a:tc>
                  <a:txBody>
                    <a:bodyPr/>
                    <a:lstStyle/>
                    <a:p>
                      <a:pPr algn="l">
                        <a:spcAft>
                          <a:spcPts val="0"/>
                        </a:spcAft>
                      </a:pPr>
                      <a:r>
                        <a:rPr kumimoji="0" lang="en-GB" sz="1200" u="none" strike="noStrike" kern="1200" cap="none" normalizeH="0" baseline="0">
                          <a:ln>
                            <a:noFill/>
                          </a:ln>
                          <a:solidFill>
                            <a:srgbClr val="4D4D4C"/>
                          </a:solidFill>
                          <a:effectLst/>
                          <a:latin typeface="+mn-lt"/>
                          <a:ea typeface="Calibri" panose="020F0502020204030204" pitchFamily="34" charset="0"/>
                          <a:cs typeface="Times New Roman" panose="02020603050405020304" pitchFamily="18" charset="0"/>
                        </a:rPr>
                        <a:t>6</a:t>
                      </a:r>
                    </a:p>
                  </a:txBody>
                  <a:tcPr marL="67485" marR="67485"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chemeClr val="dk1"/>
                          </a:solidFill>
                          <a:effectLst/>
                          <a:latin typeface="+mn-lt"/>
                          <a:ea typeface="+mn-ea"/>
                          <a:cs typeface="+mn-cs"/>
                        </a:rPr>
                        <a:t>Historical data required for building ML models will be part of data migration. At least 10 thousand records required for each model at the start of the project</a:t>
                      </a:r>
                    </a:p>
                  </a:txBody>
                  <a:tcPr marL="67485" marR="67485" marT="0" marB="0"/>
                </a:tc>
                <a:extLst>
                  <a:ext uri="{0D108BD9-81ED-4DB2-BD59-A6C34878D82A}">
                    <a16:rowId xmlns:a16="http://schemas.microsoft.com/office/drawing/2014/main" val="1059832053"/>
                  </a:ext>
                </a:extLst>
              </a:tr>
              <a:tr h="370840">
                <a:tc>
                  <a:txBody>
                    <a:bodyPr/>
                    <a:lstStyle/>
                    <a:p>
                      <a:pPr algn="l">
                        <a:spcAft>
                          <a:spcPts val="0"/>
                        </a:spcAft>
                      </a:pPr>
                      <a:r>
                        <a:rPr kumimoji="0" lang="en-GB" sz="1200" u="none" strike="noStrike" kern="1200" cap="none" normalizeH="0" baseline="0">
                          <a:ln>
                            <a:noFill/>
                          </a:ln>
                          <a:solidFill>
                            <a:srgbClr val="4D4D4C"/>
                          </a:solidFill>
                          <a:effectLst/>
                          <a:latin typeface="+mn-lt"/>
                          <a:ea typeface="Calibri" panose="020F0502020204030204" pitchFamily="34" charset="0"/>
                          <a:cs typeface="Times New Roman" panose="02020603050405020304" pitchFamily="18" charset="0"/>
                        </a:rPr>
                        <a:t>7</a:t>
                      </a:r>
                    </a:p>
                  </a:txBody>
                  <a:tcPr marL="67485" marR="67485"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chemeClr val="dk1"/>
                          </a:solidFill>
                          <a:effectLst/>
                          <a:latin typeface="+mn-lt"/>
                          <a:ea typeface="+mn-ea"/>
                          <a:cs typeface="+mn-cs"/>
                        </a:rPr>
                        <a:t>Nonfunctional requirements are not included in the estimate</a:t>
                      </a:r>
                    </a:p>
                  </a:txBody>
                  <a:tcPr marL="67485" marR="67485" marT="0" marB="0"/>
                </a:tc>
                <a:extLst>
                  <a:ext uri="{0D108BD9-81ED-4DB2-BD59-A6C34878D82A}">
                    <a16:rowId xmlns:a16="http://schemas.microsoft.com/office/drawing/2014/main" val="1271318328"/>
                  </a:ext>
                </a:extLst>
              </a:tr>
              <a:tr h="370840">
                <a:tc>
                  <a:txBody>
                    <a:bodyPr/>
                    <a:lstStyle/>
                    <a:p>
                      <a:pPr algn="l">
                        <a:spcAft>
                          <a:spcPts val="0"/>
                        </a:spcAft>
                      </a:pPr>
                      <a:r>
                        <a:rPr kumimoji="0" lang="en-GB" sz="1200" u="none" strike="noStrike" kern="1200" cap="none" normalizeH="0" baseline="0">
                          <a:ln>
                            <a:noFill/>
                          </a:ln>
                          <a:solidFill>
                            <a:srgbClr val="4D4D4C"/>
                          </a:solidFill>
                          <a:effectLst/>
                          <a:latin typeface="+mn-lt"/>
                          <a:ea typeface="Calibri" panose="020F0502020204030204" pitchFamily="34" charset="0"/>
                          <a:cs typeface="Times New Roman" panose="02020603050405020304" pitchFamily="18" charset="0"/>
                        </a:rPr>
                        <a:t>8</a:t>
                      </a:r>
                    </a:p>
                  </a:txBody>
                  <a:tcPr marL="67485" marR="67485"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chemeClr val="dk1"/>
                          </a:solidFill>
                          <a:effectLst/>
                          <a:latin typeface="+mn-lt"/>
                          <a:ea typeface="+mn-ea"/>
                          <a:cs typeface="+mn-cs"/>
                        </a:rPr>
                        <a:t>Final Scope, Integration scope and NFRs will be discussed in further communications</a:t>
                      </a:r>
                    </a:p>
                  </a:txBody>
                  <a:tcPr marL="67485" marR="67485" marT="0" marB="0"/>
                </a:tc>
                <a:extLst>
                  <a:ext uri="{0D108BD9-81ED-4DB2-BD59-A6C34878D82A}">
                    <a16:rowId xmlns:a16="http://schemas.microsoft.com/office/drawing/2014/main" val="4183022749"/>
                  </a:ext>
                </a:extLst>
              </a:tr>
              <a:tr h="370840">
                <a:tc>
                  <a:txBody>
                    <a:bodyPr/>
                    <a:lstStyle/>
                    <a:p>
                      <a:pPr algn="l">
                        <a:spcAft>
                          <a:spcPts val="0"/>
                        </a:spcAft>
                      </a:pPr>
                      <a:r>
                        <a:rPr kumimoji="0" lang="en-GB" sz="1200" u="none" strike="noStrike" kern="1200" cap="none" normalizeH="0" baseline="0">
                          <a:ln>
                            <a:noFill/>
                          </a:ln>
                          <a:solidFill>
                            <a:srgbClr val="4D4D4C"/>
                          </a:solidFill>
                          <a:effectLst/>
                          <a:latin typeface="+mn-lt"/>
                          <a:ea typeface="Calibri" panose="020F0502020204030204" pitchFamily="34" charset="0"/>
                          <a:cs typeface="Times New Roman" panose="02020603050405020304" pitchFamily="18" charset="0"/>
                        </a:rPr>
                        <a:t>9</a:t>
                      </a:r>
                    </a:p>
                  </a:txBody>
                  <a:tcPr marL="67485" marR="67485"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chemeClr val="dk1"/>
                          </a:solidFill>
                          <a:effectLst/>
                          <a:latin typeface="+mn-lt"/>
                          <a:ea typeface="+mn-ea"/>
                          <a:cs typeface="+mn-cs"/>
                        </a:rPr>
                        <a:t>Overall testing of the Platform for ML models and functionalities need to be taken care by Testing Team.</a:t>
                      </a:r>
                    </a:p>
                  </a:txBody>
                  <a:tcPr marL="67485" marR="67485" marT="0" marB="0"/>
                </a:tc>
                <a:extLst>
                  <a:ext uri="{0D108BD9-81ED-4DB2-BD59-A6C34878D82A}">
                    <a16:rowId xmlns:a16="http://schemas.microsoft.com/office/drawing/2014/main" val="3624858786"/>
                  </a:ext>
                </a:extLst>
              </a:tr>
              <a:tr h="370840">
                <a:tc>
                  <a:txBody>
                    <a:bodyPr/>
                    <a:lstStyle/>
                    <a:p>
                      <a:pPr algn="l">
                        <a:spcAft>
                          <a:spcPts val="0"/>
                        </a:spcAft>
                      </a:pPr>
                      <a:r>
                        <a:rPr kumimoji="0" lang="en-GB" sz="1200" u="none" strike="noStrike" kern="1200" cap="none" normalizeH="0" baseline="0">
                          <a:ln>
                            <a:noFill/>
                          </a:ln>
                          <a:solidFill>
                            <a:srgbClr val="4D4D4C"/>
                          </a:solidFill>
                          <a:effectLst/>
                          <a:latin typeface="+mn-lt"/>
                          <a:ea typeface="Calibri" panose="020F0502020204030204" pitchFamily="34" charset="0"/>
                          <a:cs typeface="Times New Roman" panose="02020603050405020304" pitchFamily="18" charset="0"/>
                        </a:rPr>
                        <a:t>10</a:t>
                      </a:r>
                    </a:p>
                  </a:txBody>
                  <a:tcPr marL="67485" marR="67485"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chemeClr val="dk1"/>
                          </a:solidFill>
                          <a:effectLst/>
                          <a:latin typeface="+mn-lt"/>
                          <a:ea typeface="+mn-ea"/>
                          <a:cs typeface="+mn-cs"/>
                        </a:rPr>
                        <a:t>All project deliverables and work products will be produced in English only</a:t>
                      </a:r>
                    </a:p>
                  </a:txBody>
                  <a:tcPr marL="67485" marR="67485" marT="0" marB="0"/>
                </a:tc>
                <a:extLst>
                  <a:ext uri="{0D108BD9-81ED-4DB2-BD59-A6C34878D82A}">
                    <a16:rowId xmlns:a16="http://schemas.microsoft.com/office/drawing/2014/main" val="1484629299"/>
                  </a:ext>
                </a:extLst>
              </a:tr>
              <a:tr h="370840">
                <a:tc>
                  <a:txBody>
                    <a:bodyPr/>
                    <a:lstStyle/>
                    <a:p>
                      <a:pPr algn="l">
                        <a:spcAft>
                          <a:spcPts val="0"/>
                        </a:spcAft>
                      </a:pPr>
                      <a:r>
                        <a:rPr kumimoji="0" lang="en-GB" sz="1200" u="none" strike="noStrike" kern="1200" cap="none" normalizeH="0" baseline="0">
                          <a:ln>
                            <a:noFill/>
                          </a:ln>
                          <a:solidFill>
                            <a:srgbClr val="4D4D4C"/>
                          </a:solidFill>
                          <a:effectLst/>
                          <a:latin typeface="+mn-lt"/>
                          <a:ea typeface="Calibri" panose="020F0502020204030204" pitchFamily="34" charset="0"/>
                          <a:cs typeface="Times New Roman" panose="02020603050405020304" pitchFamily="18" charset="0"/>
                        </a:rPr>
                        <a:t>11</a:t>
                      </a:r>
                    </a:p>
                  </a:txBody>
                  <a:tcPr marL="67485" marR="67485"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chemeClr val="dk1"/>
                          </a:solidFill>
                          <a:effectLst/>
                          <a:latin typeface="+mn-lt"/>
                          <a:ea typeface="+mn-ea"/>
                          <a:cs typeface="+mn-cs"/>
                        </a:rPr>
                        <a:t>Retraining of ML models will be done manually. No pipeline assumed/estimated for retraining.</a:t>
                      </a:r>
                    </a:p>
                  </a:txBody>
                  <a:tcPr marL="67485" marR="67485" marT="0" marB="0"/>
                </a:tc>
                <a:extLst>
                  <a:ext uri="{0D108BD9-81ED-4DB2-BD59-A6C34878D82A}">
                    <a16:rowId xmlns:a16="http://schemas.microsoft.com/office/drawing/2014/main" val="4132073053"/>
                  </a:ext>
                </a:extLst>
              </a:tr>
              <a:tr h="370840">
                <a:tc>
                  <a:txBody>
                    <a:bodyPr/>
                    <a:lstStyle/>
                    <a:p>
                      <a:pPr algn="l">
                        <a:spcAft>
                          <a:spcPts val="0"/>
                        </a:spcAft>
                      </a:pPr>
                      <a:r>
                        <a:rPr kumimoji="0" lang="en-GB" sz="1200" u="none" strike="noStrike" kern="1200" cap="none" normalizeH="0" baseline="0">
                          <a:ln>
                            <a:noFill/>
                          </a:ln>
                          <a:solidFill>
                            <a:srgbClr val="4D4D4C"/>
                          </a:solidFill>
                          <a:effectLst/>
                          <a:latin typeface="+mn-lt"/>
                          <a:ea typeface="Calibri" panose="020F0502020204030204" pitchFamily="34" charset="0"/>
                          <a:cs typeface="Times New Roman" panose="02020603050405020304" pitchFamily="18" charset="0"/>
                        </a:rPr>
                        <a:t>12</a:t>
                      </a:r>
                    </a:p>
                  </a:txBody>
                  <a:tcPr marL="67485" marR="67485"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chemeClr val="dk1"/>
                          </a:solidFill>
                          <a:effectLst/>
                          <a:latin typeface="+mn-lt"/>
                          <a:ea typeface="+mn-ea"/>
                          <a:cs typeface="+mn-cs"/>
                        </a:rPr>
                        <a:t>Estimates, Staffing Plan, Timelines, Skills, Architecture, Risks, Constraints, Dependencies would be revised post the Discovery/Envision phase with client when requirements are discussed in detail with client</a:t>
                      </a:r>
                    </a:p>
                  </a:txBody>
                  <a:tcPr marL="67485" marR="67485" marT="0" marB="0"/>
                </a:tc>
                <a:extLst>
                  <a:ext uri="{0D108BD9-81ED-4DB2-BD59-A6C34878D82A}">
                    <a16:rowId xmlns:a16="http://schemas.microsoft.com/office/drawing/2014/main" val="2789715121"/>
                  </a:ext>
                </a:extLst>
              </a:tr>
              <a:tr h="370840">
                <a:tc>
                  <a:txBody>
                    <a:bodyPr/>
                    <a:lstStyle/>
                    <a:p>
                      <a:pPr algn="l">
                        <a:spcAft>
                          <a:spcPts val="0"/>
                        </a:spcAft>
                      </a:pPr>
                      <a:r>
                        <a:rPr kumimoji="0" lang="en-GB" sz="1200" u="none" strike="noStrike" kern="1200" cap="none" normalizeH="0" baseline="0">
                          <a:ln>
                            <a:noFill/>
                          </a:ln>
                          <a:solidFill>
                            <a:srgbClr val="4D4D4C"/>
                          </a:solidFill>
                          <a:effectLst/>
                          <a:latin typeface="+mn-lt"/>
                          <a:ea typeface="Calibri" panose="020F0502020204030204" pitchFamily="34" charset="0"/>
                          <a:cs typeface="Times New Roman" panose="02020603050405020304" pitchFamily="18" charset="0"/>
                        </a:rPr>
                        <a:t>13</a:t>
                      </a:r>
                    </a:p>
                  </a:txBody>
                  <a:tcPr marL="67485" marR="67485"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cap="none" normalizeH="0" baseline="0">
                          <a:ln>
                            <a:noFill/>
                          </a:ln>
                          <a:solidFill>
                            <a:srgbClr val="000000"/>
                          </a:solidFill>
                          <a:effectLst/>
                          <a:latin typeface="+mn-lt"/>
                          <a:cs typeface="Segoe UI Semilight" panose="020B0402040204020203" pitchFamily="34" charset="0"/>
                        </a:rPr>
                        <a:t>It is assumed there are no cross-region data flow constraints imposed by client.</a:t>
                      </a:r>
                      <a:endParaRPr lang="en-US" sz="1100" b="0" i="0" kern="1200">
                        <a:solidFill>
                          <a:schemeClr val="dk1"/>
                        </a:solidFill>
                        <a:effectLst/>
                        <a:latin typeface="+mn-lt"/>
                        <a:ea typeface="+mn-ea"/>
                        <a:cs typeface="+mn-cs"/>
                      </a:endParaRPr>
                    </a:p>
                  </a:txBody>
                  <a:tcPr marL="67485" marR="67485" marT="0" marB="0"/>
                </a:tc>
                <a:extLst>
                  <a:ext uri="{0D108BD9-81ED-4DB2-BD59-A6C34878D82A}">
                    <a16:rowId xmlns:a16="http://schemas.microsoft.com/office/drawing/2014/main" val="348756972"/>
                  </a:ext>
                </a:extLst>
              </a:tr>
              <a:tr h="370840">
                <a:tc>
                  <a:txBody>
                    <a:bodyPr/>
                    <a:lstStyle/>
                    <a:p>
                      <a:pPr algn="l">
                        <a:spcAft>
                          <a:spcPts val="0"/>
                        </a:spcAft>
                      </a:pPr>
                      <a:r>
                        <a:rPr kumimoji="0" lang="en-GB" sz="1200" u="none" strike="noStrike" kern="1200" cap="none" normalizeH="0" baseline="0">
                          <a:ln>
                            <a:noFill/>
                          </a:ln>
                          <a:solidFill>
                            <a:srgbClr val="4D4D4C"/>
                          </a:solidFill>
                          <a:effectLst/>
                          <a:latin typeface="+mn-lt"/>
                          <a:ea typeface="Calibri" panose="020F0502020204030204" pitchFamily="34" charset="0"/>
                          <a:cs typeface="Times New Roman" panose="02020603050405020304" pitchFamily="18" charset="0"/>
                        </a:rPr>
                        <a:t>14</a:t>
                      </a:r>
                    </a:p>
                  </a:txBody>
                  <a:tcPr marL="67485" marR="67485"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cap="none" normalizeH="0" baseline="0">
                          <a:ln>
                            <a:noFill/>
                          </a:ln>
                          <a:solidFill>
                            <a:srgbClr val="000000"/>
                          </a:solidFill>
                          <a:effectLst/>
                          <a:latin typeface="+mn-lt"/>
                          <a:cs typeface="Segoe UI Semilight" panose="020B0402040204020203" pitchFamily="34" charset="0"/>
                        </a:rPr>
                        <a:t>Conversation with user/BOT would be simple flow – text in , text out and in English only.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a:solidFill>
                          <a:schemeClr val="dk1"/>
                        </a:solidFill>
                        <a:effectLst/>
                        <a:latin typeface="+mn-lt"/>
                        <a:ea typeface="+mn-ea"/>
                        <a:cs typeface="+mn-cs"/>
                      </a:endParaRPr>
                    </a:p>
                  </a:txBody>
                  <a:tcPr marL="67485" marR="67485" marT="0" marB="0"/>
                </a:tc>
                <a:extLst>
                  <a:ext uri="{0D108BD9-81ED-4DB2-BD59-A6C34878D82A}">
                    <a16:rowId xmlns:a16="http://schemas.microsoft.com/office/drawing/2014/main" val="1730564419"/>
                  </a:ext>
                </a:extLst>
              </a:tr>
            </a:tbl>
          </a:graphicData>
        </a:graphic>
      </p:graphicFrame>
      <p:sp>
        <p:nvSpPr>
          <p:cNvPr id="3" name="Title 2">
            <a:extLst>
              <a:ext uri="{FF2B5EF4-FFF2-40B4-BE49-F238E27FC236}">
                <a16:creationId xmlns:a16="http://schemas.microsoft.com/office/drawing/2014/main" id="{F471EC94-3B06-254B-150D-6304FF329875}"/>
              </a:ext>
            </a:extLst>
          </p:cNvPr>
          <p:cNvSpPr>
            <a:spLocks noGrp="1"/>
          </p:cNvSpPr>
          <p:nvPr>
            <p:ph type="title"/>
          </p:nvPr>
        </p:nvSpPr>
        <p:spPr>
          <a:xfrm>
            <a:off x="691376" y="390719"/>
            <a:ext cx="10783229" cy="625281"/>
          </a:xfrm>
        </p:spPr>
        <p:txBody>
          <a:bodyPr/>
          <a:lstStyle/>
          <a:p>
            <a:r>
              <a:rPr lang="en-US"/>
              <a:t>AI/ML Assumptions</a:t>
            </a:r>
          </a:p>
        </p:txBody>
      </p:sp>
      <p:sp>
        <p:nvSpPr>
          <p:cNvPr id="4" name="Slide Number Placeholder 3">
            <a:extLst>
              <a:ext uri="{FF2B5EF4-FFF2-40B4-BE49-F238E27FC236}">
                <a16:creationId xmlns:a16="http://schemas.microsoft.com/office/drawing/2014/main" id="{7CB8AEAE-8A19-25D4-B584-F2BFB828C9D7}"/>
              </a:ext>
            </a:extLst>
          </p:cNvPr>
          <p:cNvSpPr>
            <a:spLocks noGrp="1"/>
          </p:cNvSpPr>
          <p:nvPr>
            <p:ph type="sldNum" sz="quarter" idx="10"/>
          </p:nvPr>
        </p:nvSpPr>
        <p:spPr/>
        <p:txBody>
          <a:bodyPr/>
          <a:lstStyle/>
          <a:p>
            <a:fld id="{0EE23A24-5E29-4F5A-B780-9568AE9A51DD}" type="slidenum">
              <a:rPr lang="en-US" smtClean="0"/>
              <a:pPr/>
              <a:t>4</a:t>
            </a:fld>
            <a:endParaRPr lang="en-US"/>
          </a:p>
        </p:txBody>
      </p:sp>
    </p:spTree>
    <p:extLst>
      <p:ext uri="{BB962C8B-B14F-4D97-AF65-F5344CB8AC3E}">
        <p14:creationId xmlns:p14="http://schemas.microsoft.com/office/powerpoint/2010/main" val="21164194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FC207A31-9BB0-438C-583E-B924B698D99C}"/>
              </a:ext>
            </a:extLst>
          </p:cNvPr>
          <p:cNvGraphicFramePr>
            <a:graphicFrameLocks noGrp="1"/>
          </p:cNvGraphicFramePr>
          <p:nvPr>
            <p:ph idx="1"/>
            <p:extLst>
              <p:ext uri="{D42A27DB-BD31-4B8C-83A1-F6EECF244321}">
                <p14:modId xmlns:p14="http://schemas.microsoft.com/office/powerpoint/2010/main" val="1020878901"/>
              </p:ext>
            </p:extLst>
          </p:nvPr>
        </p:nvGraphicFramePr>
        <p:xfrm>
          <a:off x="704850" y="1016000"/>
          <a:ext cx="10782300" cy="2341880"/>
        </p:xfrm>
        <a:graphic>
          <a:graphicData uri="http://schemas.openxmlformats.org/drawingml/2006/table">
            <a:tbl>
              <a:tblPr firstRow="1" bandRow="1">
                <a:tableStyleId>{5C22544A-7EE6-4342-B048-85BDC9FD1C3A}</a:tableStyleId>
              </a:tblPr>
              <a:tblGrid>
                <a:gridCol w="626110">
                  <a:extLst>
                    <a:ext uri="{9D8B030D-6E8A-4147-A177-3AD203B41FA5}">
                      <a16:colId xmlns:a16="http://schemas.microsoft.com/office/drawing/2014/main" val="457886820"/>
                    </a:ext>
                  </a:extLst>
                </a:gridCol>
                <a:gridCol w="10156190">
                  <a:extLst>
                    <a:ext uri="{9D8B030D-6E8A-4147-A177-3AD203B41FA5}">
                      <a16:colId xmlns:a16="http://schemas.microsoft.com/office/drawing/2014/main" val="1667996391"/>
                    </a:ext>
                  </a:extLst>
                </a:gridCol>
              </a:tblGrid>
              <a:tr h="370840">
                <a:tc>
                  <a:txBody>
                    <a:bodyPr/>
                    <a:lstStyle/>
                    <a:p>
                      <a:r>
                        <a:rPr lang="en-US" sz="1200" err="1"/>
                        <a:t>Sl.No</a:t>
                      </a:r>
                      <a:endParaRPr lang="en-US" sz="1200"/>
                    </a:p>
                  </a:txBody>
                  <a:tcPr/>
                </a:tc>
                <a:tc>
                  <a:txBody>
                    <a:bodyPr/>
                    <a:lstStyle/>
                    <a:p>
                      <a:r>
                        <a:rPr lang="en-US" sz="1200"/>
                        <a:t>Description</a:t>
                      </a:r>
                    </a:p>
                  </a:txBody>
                  <a:tcPr/>
                </a:tc>
                <a:extLst>
                  <a:ext uri="{0D108BD9-81ED-4DB2-BD59-A6C34878D82A}">
                    <a16:rowId xmlns:a16="http://schemas.microsoft.com/office/drawing/2014/main" val="3502756669"/>
                  </a:ext>
                </a:extLst>
              </a:tr>
              <a:tr h="370840">
                <a:tc>
                  <a:txBody>
                    <a:bodyPr/>
                    <a:lstStyle/>
                    <a:p>
                      <a:r>
                        <a:rPr lang="en-US" sz="1200"/>
                        <a:t>15</a:t>
                      </a:r>
                    </a:p>
                  </a:txBody>
                  <a:tcPr/>
                </a:tc>
                <a:tc>
                  <a:txBody>
                    <a:bodyPr/>
                    <a:lstStyle/>
                    <a:p>
                      <a:pPr marL="0" marR="0" lvl="0"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cap="none" normalizeH="0" baseline="0">
                          <a:ln>
                            <a:noFill/>
                          </a:ln>
                          <a:solidFill>
                            <a:srgbClr val="000000"/>
                          </a:solidFill>
                          <a:effectLst/>
                          <a:latin typeface="+mn-lt"/>
                          <a:cs typeface="Segoe UI Semilight" panose="020B0402040204020203" pitchFamily="34" charset="0"/>
                        </a:rPr>
                        <a:t>Any dependency delay due to client will affect overall timelines and will require re-estimation.</a:t>
                      </a:r>
                    </a:p>
                    <a:p>
                      <a:pPr marL="0" marR="0" lvl="0"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endParaRPr lang="en-US" sz="1200"/>
                    </a:p>
                  </a:txBody>
                  <a:tcPr/>
                </a:tc>
                <a:extLst>
                  <a:ext uri="{0D108BD9-81ED-4DB2-BD59-A6C34878D82A}">
                    <a16:rowId xmlns:a16="http://schemas.microsoft.com/office/drawing/2014/main" val="2300438381"/>
                  </a:ext>
                </a:extLst>
              </a:tr>
              <a:tr h="487680">
                <a:tc>
                  <a:txBody>
                    <a:bodyPr/>
                    <a:lstStyle/>
                    <a:p>
                      <a:r>
                        <a:rPr lang="en-US" sz="1200"/>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normalizeH="0" baseline="0">
                          <a:ln>
                            <a:noFill/>
                          </a:ln>
                          <a:solidFill>
                            <a:srgbClr val="000000"/>
                          </a:solidFill>
                          <a:effectLst/>
                          <a:latin typeface="+mn-lt"/>
                          <a:ea typeface="+mn-ea"/>
                          <a:cs typeface="Segoe UI Semilight" panose="020B0402040204020203" pitchFamily="34" charset="0"/>
                        </a:rPr>
                        <a:t>For any POCs, representative sample of source/input corpus data (structured, no gaps, good quality) is assumed to be provided by the client to us and estimates/complexity could be redefined accordingly.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txBody>
                  <a:tcPr/>
                </a:tc>
                <a:extLst>
                  <a:ext uri="{0D108BD9-81ED-4DB2-BD59-A6C34878D82A}">
                    <a16:rowId xmlns:a16="http://schemas.microsoft.com/office/drawing/2014/main" val="2464521039"/>
                  </a:ext>
                </a:extLst>
              </a:tr>
              <a:tr h="370840">
                <a:tc>
                  <a:txBody>
                    <a:bodyPr/>
                    <a:lstStyle/>
                    <a:p>
                      <a:pPr algn="l">
                        <a:spcAft>
                          <a:spcPts val="0"/>
                        </a:spcAft>
                      </a:pPr>
                      <a:r>
                        <a:rPr kumimoji="0" lang="en-GB" sz="1200" u="none" strike="noStrike" kern="1200" cap="none" normalizeH="0" baseline="0">
                          <a:ln>
                            <a:noFill/>
                          </a:ln>
                          <a:solidFill>
                            <a:srgbClr val="4D4D4C"/>
                          </a:solidFill>
                          <a:effectLst/>
                          <a:latin typeface="+mn-lt"/>
                          <a:ea typeface="Calibri" panose="020F0502020204030204" pitchFamily="34" charset="0"/>
                          <a:cs typeface="Times New Roman" panose="02020603050405020304" pitchFamily="18" charset="0"/>
                        </a:rPr>
                        <a:t>17</a:t>
                      </a:r>
                    </a:p>
                  </a:txBody>
                  <a:tcPr marL="67485" marR="67485" marT="0" marB="0"/>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defRPr/>
                      </a:pPr>
                      <a:r>
                        <a:rPr lang="en-US" sz="1100" kern="1200">
                          <a:solidFill>
                            <a:schemeClr val="dk1"/>
                          </a:solidFill>
                          <a:latin typeface="+mn-lt"/>
                          <a:ea typeface="+mn-ea"/>
                          <a:cs typeface="+mn-cs"/>
                        </a:rPr>
                        <a:t>PoC/Project will deliver against a mutually agreed sprint review ,approval process and agreed timeline with client. Incase of staff augment model, delivery will depend on capacity limited to existing identified POD team. For Staff Augment delivery management is out of scope from offshore(ATCI)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a:solidFill>
                          <a:schemeClr val="dk1"/>
                        </a:solidFill>
                        <a:effectLst/>
                        <a:latin typeface="+mn-lt"/>
                        <a:ea typeface="+mn-ea"/>
                        <a:cs typeface="+mn-cs"/>
                      </a:endParaRPr>
                    </a:p>
                  </a:txBody>
                  <a:tcPr marL="67485" marR="67485" marT="0" marB="0"/>
                </a:tc>
                <a:extLst>
                  <a:ext uri="{0D108BD9-81ED-4DB2-BD59-A6C34878D82A}">
                    <a16:rowId xmlns:a16="http://schemas.microsoft.com/office/drawing/2014/main" val="3916244314"/>
                  </a:ext>
                </a:extLst>
              </a:tr>
              <a:tr h="370840">
                <a:tc>
                  <a:txBody>
                    <a:bodyPr/>
                    <a:lstStyle/>
                    <a:p>
                      <a:pPr algn="l">
                        <a:spcAft>
                          <a:spcPts val="0"/>
                        </a:spcAft>
                      </a:pPr>
                      <a:r>
                        <a:rPr kumimoji="0" lang="en-GB" sz="1200" u="none" strike="noStrike" kern="1200" cap="none" normalizeH="0" baseline="0">
                          <a:ln>
                            <a:noFill/>
                          </a:ln>
                          <a:solidFill>
                            <a:srgbClr val="4D4D4C"/>
                          </a:solidFill>
                          <a:effectLst/>
                          <a:latin typeface="+mn-lt"/>
                          <a:ea typeface="Calibri" panose="020F0502020204030204" pitchFamily="34" charset="0"/>
                          <a:cs typeface="Times New Roman" panose="02020603050405020304" pitchFamily="18" charset="0"/>
                        </a:rPr>
                        <a:t>18</a:t>
                      </a:r>
                    </a:p>
                  </a:txBody>
                  <a:tcPr marL="67485" marR="67485"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normalizeH="0" baseline="0">
                          <a:ln>
                            <a:noFill/>
                          </a:ln>
                          <a:solidFill>
                            <a:schemeClr val="dk1"/>
                          </a:solidFill>
                          <a:effectLst/>
                          <a:latin typeface="+mn-lt"/>
                          <a:ea typeface="+mn-ea"/>
                          <a:cs typeface="+mn-cs"/>
                        </a:rPr>
                        <a:t>Sprint Backlog grooming/refinement would be done timely and demands for new skills would be raised timely.</a:t>
                      </a:r>
                      <a:endParaRPr kumimoji="0" lang="en-US" sz="1100" b="0" i="0" u="none" strike="noStrike" cap="none" normalizeH="0" baseline="0">
                        <a:ln>
                          <a:noFill/>
                        </a:ln>
                        <a:solidFill>
                          <a:srgbClr val="000000"/>
                        </a:solidFill>
                        <a:effectLst/>
                        <a:latin typeface="+mn-lt"/>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a:solidFill>
                          <a:schemeClr val="dk1"/>
                        </a:solidFill>
                        <a:effectLst/>
                        <a:latin typeface="+mn-lt"/>
                        <a:ea typeface="+mn-ea"/>
                        <a:cs typeface="+mn-cs"/>
                      </a:endParaRPr>
                    </a:p>
                  </a:txBody>
                  <a:tcPr marL="67485" marR="67485" marT="0" marB="0"/>
                </a:tc>
                <a:extLst>
                  <a:ext uri="{0D108BD9-81ED-4DB2-BD59-A6C34878D82A}">
                    <a16:rowId xmlns:a16="http://schemas.microsoft.com/office/drawing/2014/main" val="1505163555"/>
                  </a:ext>
                </a:extLst>
              </a:tr>
            </a:tbl>
          </a:graphicData>
        </a:graphic>
      </p:graphicFrame>
      <p:sp>
        <p:nvSpPr>
          <p:cNvPr id="3" name="Title 2">
            <a:extLst>
              <a:ext uri="{FF2B5EF4-FFF2-40B4-BE49-F238E27FC236}">
                <a16:creationId xmlns:a16="http://schemas.microsoft.com/office/drawing/2014/main" id="{F471EC94-3B06-254B-150D-6304FF329875}"/>
              </a:ext>
            </a:extLst>
          </p:cNvPr>
          <p:cNvSpPr>
            <a:spLocks noGrp="1"/>
          </p:cNvSpPr>
          <p:nvPr>
            <p:ph type="title"/>
          </p:nvPr>
        </p:nvSpPr>
        <p:spPr>
          <a:xfrm>
            <a:off x="691376" y="390719"/>
            <a:ext cx="10783229" cy="625281"/>
          </a:xfrm>
        </p:spPr>
        <p:txBody>
          <a:bodyPr/>
          <a:lstStyle/>
          <a:p>
            <a:r>
              <a:rPr lang="en-US"/>
              <a:t>AI/ML Assumptions</a:t>
            </a:r>
          </a:p>
        </p:txBody>
      </p:sp>
      <p:sp>
        <p:nvSpPr>
          <p:cNvPr id="4" name="Slide Number Placeholder 3">
            <a:extLst>
              <a:ext uri="{FF2B5EF4-FFF2-40B4-BE49-F238E27FC236}">
                <a16:creationId xmlns:a16="http://schemas.microsoft.com/office/drawing/2014/main" id="{7CB8AEAE-8A19-25D4-B584-F2BFB828C9D7}"/>
              </a:ext>
            </a:extLst>
          </p:cNvPr>
          <p:cNvSpPr>
            <a:spLocks noGrp="1"/>
          </p:cNvSpPr>
          <p:nvPr>
            <p:ph type="sldNum" sz="quarter" idx="10"/>
          </p:nvPr>
        </p:nvSpPr>
        <p:spPr/>
        <p:txBody>
          <a:bodyPr/>
          <a:lstStyle/>
          <a:p>
            <a:fld id="{0EE23A24-5E29-4F5A-B780-9568AE9A51DD}" type="slidenum">
              <a:rPr lang="en-US" smtClean="0"/>
              <a:pPr/>
              <a:t>5</a:t>
            </a:fld>
            <a:endParaRPr lang="en-US"/>
          </a:p>
        </p:txBody>
      </p:sp>
    </p:spTree>
    <p:extLst>
      <p:ext uri="{BB962C8B-B14F-4D97-AF65-F5344CB8AC3E}">
        <p14:creationId xmlns:p14="http://schemas.microsoft.com/office/powerpoint/2010/main" val="220580227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96A8AF-379C-E5A8-4DC7-ED57684E8ECA}"/>
              </a:ext>
            </a:extLst>
          </p:cNvPr>
          <p:cNvSpPr>
            <a:spLocks noGrp="1"/>
          </p:cNvSpPr>
          <p:nvPr>
            <p:ph type="title"/>
          </p:nvPr>
        </p:nvSpPr>
        <p:spPr/>
        <p:txBody>
          <a:bodyPr/>
          <a:lstStyle/>
          <a:p>
            <a:r>
              <a:rPr lang="en-US"/>
              <a:t>Key Dependencies</a:t>
            </a:r>
          </a:p>
        </p:txBody>
      </p:sp>
      <p:sp>
        <p:nvSpPr>
          <p:cNvPr id="4" name="Slide Number Placeholder 3">
            <a:extLst>
              <a:ext uri="{FF2B5EF4-FFF2-40B4-BE49-F238E27FC236}">
                <a16:creationId xmlns:a16="http://schemas.microsoft.com/office/drawing/2014/main" id="{7604F4BC-1E6F-310C-6F50-E3BA754A918B}"/>
              </a:ext>
            </a:extLst>
          </p:cNvPr>
          <p:cNvSpPr>
            <a:spLocks noGrp="1"/>
          </p:cNvSpPr>
          <p:nvPr>
            <p:ph type="sldNum" sz="quarter" idx="10"/>
          </p:nvPr>
        </p:nvSpPr>
        <p:spPr/>
        <p:txBody>
          <a:bodyPr/>
          <a:lstStyle/>
          <a:p>
            <a:fld id="{0EE23A24-5E29-4F5A-B780-9568AE9A51DD}" type="slidenum">
              <a:rPr lang="en-US" smtClean="0"/>
              <a:pPr/>
              <a:t>6</a:t>
            </a:fld>
            <a:endParaRPr lang="en-US"/>
          </a:p>
        </p:txBody>
      </p:sp>
      <p:graphicFrame>
        <p:nvGraphicFramePr>
          <p:cNvPr id="5" name="Content Placeholder 6">
            <a:extLst>
              <a:ext uri="{FF2B5EF4-FFF2-40B4-BE49-F238E27FC236}">
                <a16:creationId xmlns:a16="http://schemas.microsoft.com/office/drawing/2014/main" id="{C1CA28AD-9180-6622-1549-B7BCEDB870A3}"/>
              </a:ext>
            </a:extLst>
          </p:cNvPr>
          <p:cNvGraphicFramePr>
            <a:graphicFrameLocks noGrp="1"/>
          </p:cNvGraphicFramePr>
          <p:nvPr>
            <p:ph idx="1"/>
            <p:extLst>
              <p:ext uri="{D42A27DB-BD31-4B8C-83A1-F6EECF244321}">
                <p14:modId xmlns:p14="http://schemas.microsoft.com/office/powerpoint/2010/main" val="3600199156"/>
              </p:ext>
            </p:extLst>
          </p:nvPr>
        </p:nvGraphicFramePr>
        <p:xfrm>
          <a:off x="828710" y="1246934"/>
          <a:ext cx="9554809" cy="1281213"/>
        </p:xfrm>
        <a:graphic>
          <a:graphicData uri="http://schemas.openxmlformats.org/drawingml/2006/table">
            <a:tbl>
              <a:tblPr firstRow="1" bandRow="1">
                <a:tableStyleId>{EB344D84-9AFB-497E-A393-DC336BA19D2E}</a:tableStyleId>
              </a:tblPr>
              <a:tblGrid>
                <a:gridCol w="530127">
                  <a:extLst>
                    <a:ext uri="{9D8B030D-6E8A-4147-A177-3AD203B41FA5}">
                      <a16:colId xmlns:a16="http://schemas.microsoft.com/office/drawing/2014/main" val="221595427"/>
                    </a:ext>
                  </a:extLst>
                </a:gridCol>
                <a:gridCol w="9024682">
                  <a:extLst>
                    <a:ext uri="{9D8B030D-6E8A-4147-A177-3AD203B41FA5}">
                      <a16:colId xmlns:a16="http://schemas.microsoft.com/office/drawing/2014/main" val="564240799"/>
                    </a:ext>
                  </a:extLst>
                </a:gridCol>
              </a:tblGrid>
              <a:tr h="171450">
                <a:tc>
                  <a:txBody>
                    <a:bodyPr/>
                    <a:lstStyle/>
                    <a:p>
                      <a:pPr algn="ctr">
                        <a:spcAft>
                          <a:spcPts val="0"/>
                        </a:spcAft>
                      </a:pPr>
                      <a:r>
                        <a:rPr kumimoji="0" lang="en-GB" sz="1200" u="none" strike="noStrike" kern="1200" cap="none" normalizeH="0" baseline="0">
                          <a:ln>
                            <a:noFill/>
                          </a:ln>
                          <a:effectLst/>
                        </a:rPr>
                        <a:t>#</a:t>
                      </a:r>
                      <a:endParaRPr kumimoji="0" lang="en-GB" sz="1200" b="1" u="none" strike="noStrike" kern="1200" cap="none" normalizeH="0" baseline="0">
                        <a:ln>
                          <a:noFill/>
                        </a:ln>
                        <a:solidFill>
                          <a:schemeClr val="bg1"/>
                        </a:solidFill>
                        <a:effectLst/>
                        <a:latin typeface="+mn-lt"/>
                        <a:ea typeface="Calibri" panose="020F0502020204030204" pitchFamily="34" charset="0"/>
                        <a:cs typeface="Times New Roman" panose="02020603050405020304" pitchFamily="18" charset="0"/>
                      </a:endParaRPr>
                    </a:p>
                  </a:txBody>
                  <a:tcPr marL="67485" marR="6748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kumimoji="0" lang="en-GB" sz="1200" u="none" strike="noStrike" kern="1200" cap="none" normalizeH="0" baseline="0">
                          <a:ln>
                            <a:noFill/>
                          </a:ln>
                          <a:effectLst/>
                        </a:rPr>
                        <a:t>Description</a:t>
                      </a:r>
                      <a:endParaRPr kumimoji="0" lang="en-GB" sz="1200" b="1" u="none" strike="noStrike" kern="1200" cap="none" normalizeH="0" baseline="0">
                        <a:ln>
                          <a:noFill/>
                        </a:ln>
                        <a:solidFill>
                          <a:schemeClr val="bg1"/>
                        </a:solidFill>
                        <a:effectLst/>
                        <a:latin typeface="+mn-lt"/>
                        <a:ea typeface="Calibri" panose="020F0502020204030204" pitchFamily="34" charset="0"/>
                        <a:cs typeface="Times New Roman" panose="02020603050405020304" pitchFamily="18" charset="0"/>
                      </a:endParaRPr>
                    </a:p>
                  </a:txBody>
                  <a:tcPr marL="67485" marR="6748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3497435"/>
                  </a:ext>
                </a:extLst>
              </a:tr>
              <a:tr h="171450">
                <a:tc>
                  <a:txBody>
                    <a:bodyPr/>
                    <a:lstStyle/>
                    <a:p>
                      <a:pPr algn="l">
                        <a:spcAft>
                          <a:spcPts val="0"/>
                        </a:spcAft>
                      </a:pPr>
                      <a:r>
                        <a:rPr kumimoji="0" lang="en-GB" sz="1200" u="none" strike="noStrike" kern="1200" cap="none" normalizeH="0" baseline="0">
                          <a:ln>
                            <a:noFill/>
                          </a:ln>
                          <a:effectLst/>
                        </a:rPr>
                        <a:t>1</a:t>
                      </a:r>
                      <a:endParaRPr kumimoji="0" lang="en-GB" sz="1200" u="none" strike="noStrike" kern="1200" cap="none" normalizeH="0" baseline="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chemeClr val="dk1"/>
                          </a:solidFill>
                          <a:effectLst/>
                          <a:latin typeface="+mn-lt"/>
                          <a:ea typeface="+mn-ea"/>
                          <a:cs typeface="+mn-cs"/>
                        </a:rPr>
                        <a:t>The required data should exist in ADLS Gen2 or Azure SQL/Synapse</a:t>
                      </a: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8343251"/>
                  </a:ext>
                </a:extLst>
              </a:tr>
              <a:tr h="171450">
                <a:tc>
                  <a:txBody>
                    <a:bodyPr/>
                    <a:lstStyle/>
                    <a:p>
                      <a:pPr algn="l">
                        <a:spcAft>
                          <a:spcPts val="0"/>
                        </a:spcAft>
                      </a:pPr>
                      <a:r>
                        <a:rPr kumimoji="0" lang="en-GB" sz="1200" u="none" strike="noStrike" kern="1200" cap="none" normalizeH="0" baseline="0">
                          <a:ln>
                            <a:noFill/>
                          </a:ln>
                          <a:effectLst/>
                        </a:rPr>
                        <a:t>2</a:t>
                      </a:r>
                      <a:endParaRPr kumimoji="0" lang="en-GB" sz="1200" u="none" strike="noStrike" kern="1200" cap="none" normalizeH="0" baseline="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b="0" i="0" kern="1200">
                          <a:solidFill>
                            <a:schemeClr val="dk1"/>
                          </a:solidFill>
                          <a:effectLst/>
                          <a:latin typeface="+mn-lt"/>
                          <a:ea typeface="+mn-ea"/>
                          <a:cs typeface="+mn-cs"/>
                        </a:rPr>
                        <a:t>Azure subscription is provided by client</a:t>
                      </a: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995301"/>
                  </a:ext>
                </a:extLst>
              </a:tr>
              <a:tr h="171450">
                <a:tc>
                  <a:txBody>
                    <a:bodyPr/>
                    <a:lstStyle/>
                    <a:p>
                      <a:pPr algn="l">
                        <a:spcAft>
                          <a:spcPts val="0"/>
                        </a:spcAft>
                      </a:pPr>
                      <a:r>
                        <a:rPr kumimoji="0" lang="en-GB" sz="1200" u="none" strike="noStrike" kern="1200" cap="none" normalizeH="0" baseline="0">
                          <a:ln>
                            <a:noFill/>
                          </a:ln>
                          <a:effectLst/>
                        </a:rPr>
                        <a:t>3</a:t>
                      </a:r>
                      <a:endParaRPr kumimoji="0" lang="en-GB" sz="1200" u="none" strike="noStrike" kern="1200" cap="none" normalizeH="0" baseline="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chemeClr val="dk1"/>
                          </a:solidFill>
                          <a:effectLst/>
                          <a:latin typeface="+mn-lt"/>
                          <a:ea typeface="+mn-ea"/>
                          <a:cs typeface="+mn-cs"/>
                        </a:rPr>
                        <a:t>Data quality will be maintained by client </a:t>
                      </a: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9299164"/>
                  </a:ext>
                </a:extLst>
              </a:tr>
              <a:tr h="183933">
                <a:tc>
                  <a:txBody>
                    <a:bodyPr/>
                    <a:lstStyle/>
                    <a:p>
                      <a:pPr algn="l">
                        <a:spcAft>
                          <a:spcPts val="0"/>
                        </a:spcAft>
                      </a:pPr>
                      <a:r>
                        <a:rPr kumimoji="0" lang="en-GB" sz="1200" u="none" strike="noStrike" kern="1200" cap="none" normalizeH="0" baseline="0">
                          <a:ln>
                            <a:noFill/>
                          </a:ln>
                          <a:effectLst/>
                        </a:rPr>
                        <a:t>4</a:t>
                      </a:r>
                      <a:endParaRPr kumimoji="0" lang="en-GB" sz="1200" u="none" strike="noStrike" kern="1200" cap="none" normalizeH="0" baseline="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dk1"/>
                          </a:solidFill>
                          <a:effectLst/>
                          <a:latin typeface="+mn-lt"/>
                          <a:ea typeface="+mn-ea"/>
                          <a:cs typeface="+mn-cs"/>
                        </a:rPr>
                        <a:t>Client SME(s)  is expected to be available throughout the project to define the requirements and provide clarification</a:t>
                      </a:r>
                      <a:endParaRPr kumimoji="0" lang="en-GB" sz="1200" u="none" strike="noStrike" kern="1200" cap="none" normalizeH="0" baseline="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45668"/>
                  </a:ext>
                </a:extLst>
              </a:tr>
              <a:tr h="171450">
                <a:tc>
                  <a:txBody>
                    <a:bodyPr/>
                    <a:lstStyle/>
                    <a:p>
                      <a:pPr algn="l">
                        <a:spcAft>
                          <a:spcPts val="0"/>
                        </a:spcAft>
                      </a:pPr>
                      <a:r>
                        <a:rPr kumimoji="0" lang="en-GB" sz="1200" u="none" strike="noStrike" kern="1200" cap="none" normalizeH="0" baseline="0">
                          <a:ln>
                            <a:noFill/>
                          </a:ln>
                          <a:solidFill>
                            <a:srgbClr val="4D4D4C"/>
                          </a:solidFill>
                          <a:effectLst/>
                          <a:latin typeface="+mn-lt"/>
                          <a:ea typeface="Calibri" panose="020F0502020204030204" pitchFamily="34" charset="0"/>
                          <a:cs typeface="Times New Roman" panose="02020603050405020304" pitchFamily="18" charset="0"/>
                        </a:rPr>
                        <a:t>5</a:t>
                      </a: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dk1"/>
                          </a:solidFill>
                          <a:effectLst/>
                          <a:latin typeface="+mn-lt"/>
                          <a:ea typeface="+mn-ea"/>
                          <a:cs typeface="+mn-cs"/>
                        </a:rPr>
                        <a:t>All the asks from the Client team needs to be provided as per plan. Any delay will incur additional costs and execution delays</a:t>
                      </a: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6325405"/>
                  </a:ext>
                </a:extLst>
              </a:tr>
              <a:tr h="171450">
                <a:tc>
                  <a:txBody>
                    <a:bodyPr/>
                    <a:lstStyle/>
                    <a:p>
                      <a:pPr algn="l">
                        <a:spcAft>
                          <a:spcPts val="0"/>
                        </a:spcAft>
                      </a:pPr>
                      <a:r>
                        <a:rPr kumimoji="0" lang="en-GB" sz="1200" u="none" strike="noStrike" kern="1200" cap="none" normalizeH="0" baseline="0">
                          <a:ln>
                            <a:noFill/>
                          </a:ln>
                          <a:solidFill>
                            <a:srgbClr val="4D4D4C"/>
                          </a:solidFill>
                          <a:effectLst/>
                          <a:latin typeface="+mn-lt"/>
                          <a:ea typeface="Calibri" panose="020F0502020204030204" pitchFamily="34" charset="0"/>
                          <a:cs typeface="Times New Roman" panose="02020603050405020304" pitchFamily="18" charset="0"/>
                        </a:rPr>
                        <a:t>6</a:t>
                      </a: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a:solidFill>
                          <a:schemeClr val="dk1"/>
                        </a:solidFill>
                        <a:effectLst/>
                        <a:latin typeface="+mn-lt"/>
                        <a:ea typeface="+mn-ea"/>
                        <a:cs typeface="+mn-cs"/>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3180395"/>
                  </a:ext>
                </a:extLst>
              </a:tr>
            </a:tbl>
          </a:graphicData>
        </a:graphic>
      </p:graphicFrame>
    </p:spTree>
    <p:extLst>
      <p:ext uri="{BB962C8B-B14F-4D97-AF65-F5344CB8AC3E}">
        <p14:creationId xmlns:p14="http://schemas.microsoft.com/office/powerpoint/2010/main" val="51330340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EE23A24-5E29-4F5A-B780-9568AE9A51DD}" type="slidenum">
              <a:rPr kumimoji="0" lang="en-US" sz="1000" b="0" i="0" u="none" strike="noStrike" kern="1200" cap="none" spc="0" normalizeH="0" baseline="0" noProof="0" smtClean="0">
                <a:ln>
                  <a:noFill/>
                </a:ln>
                <a:solidFill>
                  <a:srgbClr val="333333"/>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dirty="0">
              <a:ln>
                <a:noFill/>
              </a:ln>
              <a:solidFill>
                <a:srgbClr val="333333"/>
              </a:solidFill>
              <a:effectLst/>
              <a:uLnTx/>
              <a:uFillTx/>
              <a:latin typeface="Segoe UI"/>
              <a:ea typeface="+mn-ea"/>
              <a:cs typeface="+mn-cs"/>
            </a:endParaRPr>
          </a:p>
        </p:txBody>
      </p:sp>
      <p:sp>
        <p:nvSpPr>
          <p:cNvPr id="13" name="TextBox 12">
            <a:extLst>
              <a:ext uri="{FF2B5EF4-FFF2-40B4-BE49-F238E27FC236}">
                <a16:creationId xmlns:a16="http://schemas.microsoft.com/office/drawing/2014/main" id="{17E178A9-CC1A-47FA-B070-64BDAFAD4FA3}"/>
              </a:ext>
            </a:extLst>
          </p:cNvPr>
          <p:cNvSpPr txBox="1"/>
          <p:nvPr/>
        </p:nvSpPr>
        <p:spPr>
          <a:xfrm>
            <a:off x="10419018" y="6436532"/>
            <a:ext cx="162678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333333"/>
                </a:solidFill>
                <a:effectLst/>
                <a:uLnTx/>
                <a:uFillTx/>
                <a:latin typeface="Segoe UI"/>
                <a:ea typeface="+mn-ea"/>
                <a:cs typeface="+mn-cs"/>
              </a:rPr>
              <a:t>ETA slide</a:t>
            </a:r>
          </a:p>
        </p:txBody>
      </p:sp>
      <p:graphicFrame>
        <p:nvGraphicFramePr>
          <p:cNvPr id="3" name="Table 3">
            <a:extLst>
              <a:ext uri="{FF2B5EF4-FFF2-40B4-BE49-F238E27FC236}">
                <a16:creationId xmlns:a16="http://schemas.microsoft.com/office/drawing/2014/main" id="{2173FA10-497A-4846-88BC-3F2A26EB9EFB}"/>
              </a:ext>
            </a:extLst>
          </p:cNvPr>
          <p:cNvGraphicFramePr>
            <a:graphicFrameLocks noGrp="1"/>
          </p:cNvGraphicFramePr>
          <p:nvPr/>
        </p:nvGraphicFramePr>
        <p:xfrm>
          <a:off x="2894648" y="703316"/>
          <a:ext cx="8360541" cy="3627120"/>
        </p:xfrm>
        <a:graphic>
          <a:graphicData uri="http://schemas.openxmlformats.org/drawingml/2006/table">
            <a:tbl>
              <a:tblPr firstRow="1" bandRow="1">
                <a:tableStyleId>{5C22544A-7EE6-4342-B048-85BDC9FD1C3A}</a:tableStyleId>
              </a:tblPr>
              <a:tblGrid>
                <a:gridCol w="1621412">
                  <a:extLst>
                    <a:ext uri="{9D8B030D-6E8A-4147-A177-3AD203B41FA5}">
                      <a16:colId xmlns:a16="http://schemas.microsoft.com/office/drawing/2014/main" val="2728656619"/>
                    </a:ext>
                  </a:extLst>
                </a:gridCol>
                <a:gridCol w="6739129">
                  <a:extLst>
                    <a:ext uri="{9D8B030D-6E8A-4147-A177-3AD203B41FA5}">
                      <a16:colId xmlns:a16="http://schemas.microsoft.com/office/drawing/2014/main" val="3651516973"/>
                    </a:ext>
                  </a:extLst>
                </a:gridCol>
              </a:tblGrid>
              <a:tr h="296838">
                <a:tc>
                  <a:txBody>
                    <a:bodyPr/>
                    <a:lstStyle/>
                    <a:p>
                      <a:r>
                        <a:rPr lang="en-US" sz="1200" dirty="0"/>
                        <a:t>Model Complexity</a:t>
                      </a:r>
                    </a:p>
                  </a:txBody>
                  <a:tcPr/>
                </a:tc>
                <a:tc>
                  <a:txBody>
                    <a:bodyPr/>
                    <a:lstStyle/>
                    <a:p>
                      <a:r>
                        <a:rPr lang="en-US" sz="1400" dirty="0"/>
                        <a:t>Complexity Definition</a:t>
                      </a:r>
                    </a:p>
                  </a:txBody>
                  <a:tcPr/>
                </a:tc>
                <a:extLst>
                  <a:ext uri="{0D108BD9-81ED-4DB2-BD59-A6C34878D82A}">
                    <a16:rowId xmlns:a16="http://schemas.microsoft.com/office/drawing/2014/main" val="1887614383"/>
                  </a:ext>
                </a:extLst>
              </a:tr>
              <a:tr h="375272">
                <a:tc>
                  <a:txBody>
                    <a:bodyPr/>
                    <a:lstStyle/>
                    <a:p>
                      <a:r>
                        <a:rPr lang="en-US" sz="1050" b="1" dirty="0"/>
                        <a:t>Simple</a:t>
                      </a:r>
                      <a:endParaRPr lang="en-US" sz="1050" dirty="0"/>
                    </a:p>
                  </a:txBody>
                  <a:tcPr/>
                </a:tc>
                <a:tc>
                  <a:txBody>
                    <a:bodyPr/>
                    <a:lstStyle/>
                    <a:p>
                      <a:pPr marL="171450" indent="-171450" algn="l" rtl="0" fontAlgn="b">
                        <a:buFont typeface="Arial" panose="020B0604020202020204" pitchFamily="34" charset="0"/>
                        <a:buChar char="•"/>
                      </a:pPr>
                      <a:r>
                        <a:rPr lang="en-US" sz="1200" kern="1200" dirty="0">
                          <a:solidFill>
                            <a:schemeClr val="dk1"/>
                          </a:solidFill>
                          <a:latin typeface="+mn-lt"/>
                          <a:ea typeface="+mn-ea"/>
                          <a:cs typeface="+mn-cs"/>
                        </a:rPr>
                        <a:t>Less than 10 parameters.</a:t>
                      </a:r>
                    </a:p>
                    <a:p>
                      <a:pPr marL="171450" indent="-171450" algn="l" rtl="0" fontAlgn="b">
                        <a:buFont typeface="Arial" panose="020B0604020202020204" pitchFamily="34" charset="0"/>
                        <a:buChar char="•"/>
                      </a:pPr>
                      <a:r>
                        <a:rPr lang="en-US" sz="1200" kern="1200" dirty="0">
                          <a:solidFill>
                            <a:schemeClr val="dk1"/>
                          </a:solidFill>
                          <a:latin typeface="+mn-lt"/>
                          <a:ea typeface="+mn-ea"/>
                          <a:cs typeface="+mn-cs"/>
                        </a:rPr>
                        <a:t>No data block.</a:t>
                      </a:r>
                    </a:p>
                    <a:p>
                      <a:pPr marL="171450" indent="-171450" algn="l" rtl="0" fontAlgn="b">
                        <a:buFont typeface="Arial" panose="020B0604020202020204" pitchFamily="34" charset="0"/>
                        <a:buChar char="•"/>
                      </a:pPr>
                      <a:r>
                        <a:rPr lang="en-US" sz="1200" kern="1200" dirty="0">
                          <a:solidFill>
                            <a:schemeClr val="dk1"/>
                          </a:solidFill>
                          <a:latin typeface="+mn-lt"/>
                          <a:ea typeface="+mn-ea"/>
                          <a:cs typeface="+mn-cs"/>
                        </a:rPr>
                        <a:t>No flatten block.</a:t>
                      </a:r>
                    </a:p>
                    <a:p>
                      <a:pPr marL="171450" indent="-171450" algn="l" rtl="0" fontAlgn="b">
                        <a:buFont typeface="Arial" panose="020B0604020202020204" pitchFamily="34" charset="0"/>
                        <a:buChar char="•"/>
                      </a:pPr>
                      <a:r>
                        <a:rPr lang="en-US" sz="1200" kern="1200" dirty="0">
                          <a:solidFill>
                            <a:schemeClr val="dk1"/>
                          </a:solidFill>
                          <a:latin typeface="+mn-lt"/>
                          <a:ea typeface="+mn-ea"/>
                          <a:cs typeface="+mn-cs"/>
                        </a:rPr>
                        <a:t>No Dynamic block.</a:t>
                      </a:r>
                    </a:p>
                    <a:p>
                      <a:pPr marL="171450" indent="-171450" algn="l" rtl="0" fontAlgn="b">
                        <a:buFont typeface="Arial" panose="020B0604020202020204" pitchFamily="34" charset="0"/>
                        <a:buChar char="•"/>
                      </a:pPr>
                      <a:r>
                        <a:rPr lang="en-US" sz="1200" kern="1200" dirty="0">
                          <a:solidFill>
                            <a:schemeClr val="dk1"/>
                          </a:solidFill>
                          <a:latin typeface="+mn-lt"/>
                          <a:ea typeface="+mn-ea"/>
                          <a:cs typeface="+mn-cs"/>
                        </a:rPr>
                        <a:t>No need to refer any other Azure resource in the code.</a:t>
                      </a:r>
                    </a:p>
                  </a:txBody>
                  <a:tcPr marR="7620" marT="7620" marB="0" anchor="b"/>
                </a:tc>
                <a:extLst>
                  <a:ext uri="{0D108BD9-81ED-4DB2-BD59-A6C34878D82A}">
                    <a16:rowId xmlns:a16="http://schemas.microsoft.com/office/drawing/2014/main" val="891680569"/>
                  </a:ext>
                </a:extLst>
              </a:tr>
              <a:tr h="509900">
                <a:tc>
                  <a:txBody>
                    <a:bodyPr/>
                    <a:lstStyle/>
                    <a:p>
                      <a:r>
                        <a:rPr lang="en-US" sz="1050" b="1" dirty="0"/>
                        <a:t>Medium</a:t>
                      </a:r>
                      <a:endParaRPr lang="en-US" sz="1050" dirty="0"/>
                    </a:p>
                  </a:txBody>
                  <a:tcPr/>
                </a:tc>
                <a:tc>
                  <a:txBody>
                    <a:bodyPr/>
                    <a:lstStyle/>
                    <a:p>
                      <a:pPr marL="171450" indent="-171450" algn="l" defTabSz="914400" rtl="0" eaLnBrk="1" fontAlgn="b" latinLnBrk="0" hangingPunct="1">
                        <a:buFont typeface="Arial" panose="020B0604020202020204" pitchFamily="34" charset="0"/>
                        <a:buChar char="•"/>
                      </a:pPr>
                      <a:r>
                        <a:rPr lang="en-US" sz="1200" b="0" kern="1200" dirty="0">
                          <a:solidFill>
                            <a:schemeClr val="dk1"/>
                          </a:solidFill>
                          <a:latin typeface="+mn-lt"/>
                          <a:ea typeface="+mn-ea"/>
                          <a:cs typeface="+mn-cs"/>
                        </a:rPr>
                        <a:t> Parameter count should be 10 and 20.</a:t>
                      </a:r>
                    </a:p>
                    <a:p>
                      <a:pPr marL="171450" indent="-171450" algn="l" defTabSz="914400" rtl="0" eaLnBrk="1" fontAlgn="b" latinLnBrk="0" hangingPunct="1">
                        <a:buFont typeface="Arial" panose="020B0604020202020204" pitchFamily="34" charset="0"/>
                        <a:buChar char="•"/>
                      </a:pPr>
                      <a:r>
                        <a:rPr lang="en-US" sz="1200" b="0" kern="1200" dirty="0">
                          <a:solidFill>
                            <a:schemeClr val="dk1"/>
                          </a:solidFill>
                          <a:latin typeface="+mn-lt"/>
                          <a:ea typeface="+mn-ea"/>
                          <a:cs typeface="+mn-cs"/>
                        </a:rPr>
                        <a:t> No flatten block.</a:t>
                      </a:r>
                    </a:p>
                    <a:p>
                      <a:pPr marL="171450" indent="-171450" algn="l" defTabSz="914400" rtl="0" eaLnBrk="1" fontAlgn="b" latinLnBrk="0" hangingPunct="1">
                        <a:buFont typeface="Arial" panose="020B0604020202020204" pitchFamily="34" charset="0"/>
                        <a:buChar char="•"/>
                      </a:pPr>
                      <a:r>
                        <a:rPr lang="en-US" sz="1200" b="0" kern="1200" dirty="0">
                          <a:solidFill>
                            <a:schemeClr val="dk1"/>
                          </a:solidFill>
                          <a:latin typeface="+mn-lt"/>
                          <a:ea typeface="+mn-ea"/>
                          <a:cs typeface="+mn-cs"/>
                        </a:rPr>
                        <a:t> One Dynamic block.</a:t>
                      </a:r>
                    </a:p>
                    <a:p>
                      <a:pPr marL="171450" indent="-171450" algn="l" defTabSz="914400" rtl="0" eaLnBrk="1" fontAlgn="b" latinLnBrk="0" hangingPunct="1">
                        <a:buFont typeface="Arial" panose="020B0604020202020204" pitchFamily="34" charset="0"/>
                        <a:buChar char="•"/>
                      </a:pPr>
                      <a:r>
                        <a:rPr lang="en-US" sz="1200" b="0" kern="1200" dirty="0">
                          <a:solidFill>
                            <a:schemeClr val="dk1"/>
                          </a:solidFill>
                          <a:latin typeface="+mn-lt"/>
                          <a:ea typeface="+mn-ea"/>
                          <a:cs typeface="+mn-cs"/>
                        </a:rPr>
                        <a:t> No need to refer any other Azure resource in the code.</a:t>
                      </a:r>
                    </a:p>
                  </a:txBody>
                  <a:tcPr marR="7620" marT="7620" marB="0" anchor="b"/>
                </a:tc>
                <a:extLst>
                  <a:ext uri="{0D108BD9-81ED-4DB2-BD59-A6C34878D82A}">
                    <a16:rowId xmlns:a16="http://schemas.microsoft.com/office/drawing/2014/main" val="1685332199"/>
                  </a:ext>
                </a:extLst>
              </a:tr>
              <a:tr h="721377">
                <a:tc>
                  <a:txBody>
                    <a:bodyPr/>
                    <a:lstStyle/>
                    <a:p>
                      <a:r>
                        <a:rPr lang="en-US" sz="1050" b="1" dirty="0"/>
                        <a:t>Complex</a:t>
                      </a:r>
                      <a:endParaRPr lang="en-US" sz="1050" dirty="0"/>
                    </a:p>
                  </a:txBody>
                  <a:tcPr/>
                </a:tc>
                <a:tc>
                  <a:txBody>
                    <a:bodyPr/>
                    <a:lstStyle/>
                    <a:p>
                      <a:pPr marL="171450" indent="-171450" algn="l" defTabSz="914400" rtl="0" eaLnBrk="1" fontAlgn="b" latinLnBrk="0" hangingPunct="1">
                        <a:buFont typeface="Arial" panose="020B0604020202020204" pitchFamily="34" charset="0"/>
                        <a:buChar char="•"/>
                      </a:pPr>
                      <a:r>
                        <a:rPr lang="en-US" sz="1200" b="0" kern="1200" dirty="0">
                          <a:solidFill>
                            <a:schemeClr val="dk1"/>
                          </a:solidFill>
                          <a:latin typeface="+mn-lt"/>
                          <a:ea typeface="+mn-ea"/>
                          <a:cs typeface="+mn-cs"/>
                        </a:rPr>
                        <a:t> Parameter count should more than 20.</a:t>
                      </a:r>
                    </a:p>
                    <a:p>
                      <a:pPr marL="171450" indent="-171450" algn="l" defTabSz="914400" rtl="0" eaLnBrk="1" fontAlgn="b" latinLnBrk="0" hangingPunct="1">
                        <a:buFont typeface="Arial" panose="020B0604020202020204" pitchFamily="34" charset="0"/>
                        <a:buChar char="•"/>
                      </a:pPr>
                      <a:r>
                        <a:rPr lang="en-US" sz="1200" b="0" kern="1200" dirty="0">
                          <a:solidFill>
                            <a:schemeClr val="dk1"/>
                          </a:solidFill>
                          <a:latin typeface="+mn-lt"/>
                          <a:ea typeface="+mn-ea"/>
                          <a:cs typeface="+mn-cs"/>
                        </a:rPr>
                        <a:t> Multiple flatten block.</a:t>
                      </a:r>
                    </a:p>
                    <a:p>
                      <a:pPr marL="171450" indent="-171450" algn="l" defTabSz="914400" rtl="0" eaLnBrk="1" fontAlgn="b" latinLnBrk="0" hangingPunct="1">
                        <a:buFont typeface="Arial" panose="020B0604020202020204" pitchFamily="34" charset="0"/>
                        <a:buChar char="•"/>
                      </a:pPr>
                      <a:r>
                        <a:rPr lang="en-US" sz="1200" b="0" kern="1200" dirty="0">
                          <a:solidFill>
                            <a:schemeClr val="dk1"/>
                          </a:solidFill>
                          <a:latin typeface="+mn-lt"/>
                          <a:ea typeface="+mn-ea"/>
                          <a:cs typeface="+mn-cs"/>
                        </a:rPr>
                        <a:t> Multiple Dynamic block.</a:t>
                      </a:r>
                    </a:p>
                    <a:p>
                      <a:pPr marL="171450" indent="-171450" algn="l" defTabSz="914400" rtl="0" eaLnBrk="1" fontAlgn="b" latinLnBrk="0" hangingPunct="1">
                        <a:buFont typeface="Arial" panose="020B0604020202020204" pitchFamily="34" charset="0"/>
                        <a:buChar char="•"/>
                      </a:pPr>
                      <a:r>
                        <a:rPr lang="en-US" sz="1200" b="0" kern="1200" dirty="0">
                          <a:solidFill>
                            <a:schemeClr val="dk1"/>
                          </a:solidFill>
                          <a:latin typeface="+mn-lt"/>
                          <a:ea typeface="+mn-ea"/>
                          <a:cs typeface="+mn-cs"/>
                        </a:rPr>
                        <a:t> No need to refer any other Azure resource in the code.</a:t>
                      </a:r>
                    </a:p>
                  </a:txBody>
                  <a:tcPr marR="7620" marT="7620" marB="0" anchor="b"/>
                </a:tc>
                <a:extLst>
                  <a:ext uri="{0D108BD9-81ED-4DB2-BD59-A6C34878D82A}">
                    <a16:rowId xmlns:a16="http://schemas.microsoft.com/office/drawing/2014/main" val="3917014292"/>
                  </a:ext>
                </a:extLst>
              </a:tr>
              <a:tr h="721377">
                <a:tc>
                  <a:txBody>
                    <a:bodyPr/>
                    <a:lstStyle/>
                    <a:p>
                      <a:r>
                        <a:rPr lang="en-US" sz="1050" b="1" dirty="0"/>
                        <a:t>Very Complex</a:t>
                      </a:r>
                      <a:endParaRPr lang="en-US" sz="1050" dirty="0"/>
                    </a:p>
                  </a:txBody>
                  <a:tcPr/>
                </a:tc>
                <a:tc>
                  <a:txBody>
                    <a:bodyPr/>
                    <a:lstStyle/>
                    <a:p>
                      <a:pPr marL="171450" indent="-171450" algn="l" defTabSz="914400" rtl="0" eaLnBrk="1" fontAlgn="b" latinLnBrk="0" hangingPunct="1">
                        <a:buFont typeface="Arial" panose="020B0604020202020204" pitchFamily="34" charset="0"/>
                        <a:buChar char="•"/>
                      </a:pPr>
                      <a:r>
                        <a:rPr lang="en-US" sz="1200" b="0" kern="1200" dirty="0">
                          <a:solidFill>
                            <a:schemeClr val="dk1"/>
                          </a:solidFill>
                          <a:latin typeface="+mn-lt"/>
                          <a:ea typeface="+mn-ea"/>
                          <a:cs typeface="+mn-cs"/>
                        </a:rPr>
                        <a:t> Parameter count should more than 20.</a:t>
                      </a:r>
                    </a:p>
                    <a:p>
                      <a:pPr marL="171450" indent="-171450" algn="l" defTabSz="914400" rtl="0" eaLnBrk="1" fontAlgn="b" latinLnBrk="0" hangingPunct="1">
                        <a:buFont typeface="Arial" panose="020B0604020202020204" pitchFamily="34" charset="0"/>
                        <a:buChar char="•"/>
                      </a:pPr>
                      <a:r>
                        <a:rPr lang="en-US" sz="1200" b="0" kern="1200" dirty="0">
                          <a:solidFill>
                            <a:schemeClr val="dk1"/>
                          </a:solidFill>
                          <a:latin typeface="+mn-lt"/>
                          <a:ea typeface="+mn-ea"/>
                          <a:cs typeface="+mn-cs"/>
                        </a:rPr>
                        <a:t> Multiple flatten block.</a:t>
                      </a:r>
                    </a:p>
                    <a:p>
                      <a:pPr marL="171450" indent="-171450" algn="l" defTabSz="914400" rtl="0" eaLnBrk="1" fontAlgn="b" latinLnBrk="0" hangingPunct="1">
                        <a:buFont typeface="Arial" panose="020B0604020202020204" pitchFamily="34" charset="0"/>
                        <a:buChar char="•"/>
                      </a:pPr>
                      <a:r>
                        <a:rPr lang="en-US" sz="1200" b="0" kern="1200" dirty="0">
                          <a:solidFill>
                            <a:schemeClr val="dk1"/>
                          </a:solidFill>
                          <a:latin typeface="+mn-lt"/>
                          <a:ea typeface="+mn-ea"/>
                          <a:cs typeface="+mn-cs"/>
                        </a:rPr>
                        <a:t> Multiple Dynamic block.</a:t>
                      </a:r>
                    </a:p>
                    <a:p>
                      <a:pPr marL="171450" indent="-171450" algn="l" defTabSz="914400" rtl="0" eaLnBrk="1" fontAlgn="b" latinLnBrk="0" hangingPunct="1">
                        <a:buFont typeface="Arial" panose="020B0604020202020204" pitchFamily="34" charset="0"/>
                        <a:buChar char="•"/>
                      </a:pPr>
                      <a:r>
                        <a:rPr lang="en-US" sz="1200" b="0" kern="1200" dirty="0">
                          <a:solidFill>
                            <a:schemeClr val="dk1"/>
                          </a:solidFill>
                          <a:latin typeface="+mn-lt"/>
                          <a:ea typeface="+mn-ea"/>
                          <a:cs typeface="+mn-cs"/>
                        </a:rPr>
                        <a:t> Need to refer any other Azure resource in the code.</a:t>
                      </a:r>
                    </a:p>
                    <a:p>
                      <a:pPr marL="171450" indent="-171450" algn="l" defTabSz="914400" rtl="0" eaLnBrk="1" fontAlgn="b" latinLnBrk="0" hangingPunct="1">
                        <a:buFont typeface="Arial" panose="020B0604020202020204" pitchFamily="34" charset="0"/>
                        <a:buChar char="•"/>
                      </a:pPr>
                      <a:r>
                        <a:rPr lang="en-US" sz="1200" b="0" kern="1200" dirty="0">
                          <a:solidFill>
                            <a:schemeClr val="dk1"/>
                          </a:solidFill>
                          <a:latin typeface="+mn-lt"/>
                          <a:ea typeface="+mn-ea"/>
                          <a:cs typeface="+mn-cs"/>
                        </a:rPr>
                        <a:t> Resources to be deployed/referenced across subscription .</a:t>
                      </a:r>
                    </a:p>
                  </a:txBody>
                  <a:tcPr marR="7620" marT="7620" marB="0" anchor="b"/>
                </a:tc>
                <a:extLst>
                  <a:ext uri="{0D108BD9-81ED-4DB2-BD59-A6C34878D82A}">
                    <a16:rowId xmlns:a16="http://schemas.microsoft.com/office/drawing/2014/main" val="1685797041"/>
                  </a:ext>
                </a:extLst>
              </a:tr>
            </a:tbl>
          </a:graphicData>
        </a:graphic>
      </p:graphicFrame>
      <p:sp>
        <p:nvSpPr>
          <p:cNvPr id="8" name="Title 2">
            <a:extLst>
              <a:ext uri="{FF2B5EF4-FFF2-40B4-BE49-F238E27FC236}">
                <a16:creationId xmlns:a16="http://schemas.microsoft.com/office/drawing/2014/main" id="{59215365-6B62-478D-983E-238449C40241}"/>
              </a:ext>
            </a:extLst>
          </p:cNvPr>
          <p:cNvSpPr txBox="1">
            <a:spLocks/>
          </p:cNvSpPr>
          <p:nvPr/>
        </p:nvSpPr>
        <p:spPr>
          <a:xfrm>
            <a:off x="124332" y="99454"/>
            <a:ext cx="10783229" cy="38511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b="1" i="0" kern="1200">
                <a:solidFill>
                  <a:schemeClr val="tx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a:defRPr/>
            </a:pPr>
            <a:r>
              <a:rPr lang="en-US" dirty="0"/>
              <a:t>Azure Infra IaC– Complexity definition</a:t>
            </a:r>
          </a:p>
        </p:txBody>
      </p:sp>
      <p:sp>
        <p:nvSpPr>
          <p:cNvPr id="4" name="TextBox 3">
            <a:extLst>
              <a:ext uri="{FF2B5EF4-FFF2-40B4-BE49-F238E27FC236}">
                <a16:creationId xmlns:a16="http://schemas.microsoft.com/office/drawing/2014/main" id="{18E392F8-6D1F-4E19-9C62-62AD730245F8}"/>
              </a:ext>
            </a:extLst>
          </p:cNvPr>
          <p:cNvSpPr txBox="1"/>
          <p:nvPr/>
        </p:nvSpPr>
        <p:spPr>
          <a:xfrm>
            <a:off x="124332" y="650928"/>
            <a:ext cx="31651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3333"/>
                </a:solidFill>
                <a:effectLst/>
                <a:uLnTx/>
                <a:uFillTx/>
                <a:latin typeface="Segoe UI"/>
                <a:ea typeface="+mn-ea"/>
                <a:cs typeface="+mn-cs"/>
              </a:rPr>
              <a:t>Inventory</a:t>
            </a:r>
          </a:p>
        </p:txBody>
      </p:sp>
      <p:sp>
        <p:nvSpPr>
          <p:cNvPr id="6" name="TextBox 5">
            <a:extLst>
              <a:ext uri="{FF2B5EF4-FFF2-40B4-BE49-F238E27FC236}">
                <a16:creationId xmlns:a16="http://schemas.microsoft.com/office/drawing/2014/main" id="{EA4BBC4D-94D6-4A73-84D7-3B946B7EBD63}"/>
              </a:ext>
            </a:extLst>
          </p:cNvPr>
          <p:cNvSpPr txBox="1"/>
          <p:nvPr/>
        </p:nvSpPr>
        <p:spPr>
          <a:xfrm>
            <a:off x="124332" y="2765405"/>
            <a:ext cx="2528577" cy="1477328"/>
          </a:xfrm>
          <a:prstGeom prst="rect">
            <a:avLst/>
          </a:prstGeom>
          <a:noFill/>
        </p:spPr>
        <p:txBody>
          <a:bodyPr wrap="square" rtlCol="0">
            <a:spAutoFit/>
          </a:bodyPr>
          <a:lstStyle/>
          <a:p>
            <a:r>
              <a:rPr lang="en-US" dirty="0"/>
              <a:t>Activities include :  </a:t>
            </a:r>
          </a:p>
          <a:p>
            <a:pPr marL="285750" indent="-285750">
              <a:buFont typeface="Arial" panose="020B0604020202020204" pitchFamily="34" charset="0"/>
              <a:buChar char="•"/>
            </a:pPr>
            <a:r>
              <a:rPr lang="en-US" sz="1200" dirty="0"/>
              <a:t>Terraform template development for specific component</a:t>
            </a:r>
          </a:p>
          <a:p>
            <a:pPr marL="285750" indent="-285750">
              <a:buFont typeface="Arial" panose="020B0604020202020204" pitchFamily="34" charset="0"/>
              <a:buChar char="•"/>
            </a:pPr>
            <a:r>
              <a:rPr lang="en-US" sz="1200" dirty="0"/>
              <a:t>Testing of the template and make that ready for deployment.</a:t>
            </a:r>
          </a:p>
        </p:txBody>
      </p:sp>
      <p:graphicFrame>
        <p:nvGraphicFramePr>
          <p:cNvPr id="7" name="Table 6">
            <a:extLst>
              <a:ext uri="{FF2B5EF4-FFF2-40B4-BE49-F238E27FC236}">
                <a16:creationId xmlns:a16="http://schemas.microsoft.com/office/drawing/2014/main" id="{171A7DD8-7796-C7AE-6544-69971CC72ED3}"/>
              </a:ext>
            </a:extLst>
          </p:cNvPr>
          <p:cNvGraphicFramePr>
            <a:graphicFrameLocks noGrp="1"/>
          </p:cNvGraphicFramePr>
          <p:nvPr/>
        </p:nvGraphicFramePr>
        <p:xfrm>
          <a:off x="126634" y="1072648"/>
          <a:ext cx="2443846" cy="1531620"/>
        </p:xfrm>
        <a:graphic>
          <a:graphicData uri="http://schemas.openxmlformats.org/drawingml/2006/table">
            <a:tbl>
              <a:tblPr>
                <a:tableStyleId>{5C22544A-7EE6-4342-B048-85BDC9FD1C3A}</a:tableStyleId>
              </a:tblPr>
              <a:tblGrid>
                <a:gridCol w="1507603">
                  <a:extLst>
                    <a:ext uri="{9D8B030D-6E8A-4147-A177-3AD203B41FA5}">
                      <a16:colId xmlns:a16="http://schemas.microsoft.com/office/drawing/2014/main" val="4085200847"/>
                    </a:ext>
                  </a:extLst>
                </a:gridCol>
                <a:gridCol w="936243">
                  <a:extLst>
                    <a:ext uri="{9D8B030D-6E8A-4147-A177-3AD203B41FA5}">
                      <a16:colId xmlns:a16="http://schemas.microsoft.com/office/drawing/2014/main" val="1427046502"/>
                    </a:ext>
                  </a:extLst>
                </a:gridCol>
              </a:tblGrid>
              <a:tr h="373380">
                <a:tc>
                  <a:txBody>
                    <a:bodyPr/>
                    <a:lstStyle/>
                    <a:p>
                      <a:pPr algn="l" fontAlgn="b"/>
                      <a:r>
                        <a:rPr lang="en-US" sz="1200" b="1" u="none" strike="noStrike" kern="1200" dirty="0">
                          <a:solidFill>
                            <a:schemeClr val="dk1"/>
                          </a:solidFill>
                          <a:effectLst/>
                          <a:latin typeface="+mn-lt"/>
                          <a:ea typeface="+mn-ea"/>
                          <a:cs typeface="+mn-cs"/>
                        </a:rPr>
                        <a:t>T-shirt size</a:t>
                      </a:r>
                    </a:p>
                  </a:txBody>
                  <a:tcPr marL="7620" marR="7620" marT="7620" marB="0" anchor="b"/>
                </a:tc>
                <a:tc>
                  <a:txBody>
                    <a:bodyPr/>
                    <a:lstStyle/>
                    <a:p>
                      <a:pPr lvl="0" algn="ctr">
                        <a:buNone/>
                      </a:pPr>
                      <a:r>
                        <a:rPr lang="en-US" sz="1100" b="1" u="none" strike="noStrike" dirty="0">
                          <a:effectLst/>
                        </a:rPr>
                        <a:t>Effort in Man Hours (per template)</a:t>
                      </a:r>
                    </a:p>
                  </a:txBody>
                  <a:tcPr marL="7620" marR="7620" marT="7620" marB="0" anchor="b"/>
                </a:tc>
                <a:extLst>
                  <a:ext uri="{0D108BD9-81ED-4DB2-BD59-A6C34878D82A}">
                    <a16:rowId xmlns:a16="http://schemas.microsoft.com/office/drawing/2014/main" val="1068663146"/>
                  </a:ext>
                </a:extLst>
              </a:tr>
              <a:tr h="259080">
                <a:tc>
                  <a:txBody>
                    <a:bodyPr/>
                    <a:lstStyle/>
                    <a:p>
                      <a:pPr algn="l" rtl="0" fontAlgn="ctr"/>
                      <a:r>
                        <a:rPr lang="en-US" sz="1200" u="none" strike="noStrike" dirty="0">
                          <a:effectLst/>
                        </a:rPr>
                        <a:t>Simple</a:t>
                      </a:r>
                      <a:endParaRPr lang="en-US" sz="1200" b="1" i="0" u="none" strike="noStrike" dirty="0">
                        <a:solidFill>
                          <a:srgbClr val="333333"/>
                        </a:solidFill>
                        <a:effectLst/>
                        <a:latin typeface="Segoe UI" panose="020B0502040204020203" pitchFamily="34" charset="0"/>
                      </a:endParaRPr>
                    </a:p>
                  </a:txBody>
                  <a:tcPr marL="7620" marR="7620" marT="7620" marB="0" anchor="ctr"/>
                </a:tc>
                <a:tc>
                  <a:txBody>
                    <a:bodyPr/>
                    <a:lstStyle/>
                    <a:p>
                      <a:pPr lvl="0" algn="l">
                        <a:buNone/>
                      </a:pPr>
                      <a:r>
                        <a:rPr lang="en-US" sz="1200" u="none" strike="noStrike" dirty="0">
                          <a:effectLst/>
                        </a:rPr>
                        <a:t>14</a:t>
                      </a:r>
                    </a:p>
                  </a:txBody>
                  <a:tcPr marL="7620" marR="7620" marT="7620" marB="0" anchor="ctr"/>
                </a:tc>
                <a:extLst>
                  <a:ext uri="{0D108BD9-81ED-4DB2-BD59-A6C34878D82A}">
                    <a16:rowId xmlns:a16="http://schemas.microsoft.com/office/drawing/2014/main" val="3443640367"/>
                  </a:ext>
                </a:extLst>
              </a:tr>
              <a:tr h="259080">
                <a:tc>
                  <a:txBody>
                    <a:bodyPr/>
                    <a:lstStyle/>
                    <a:p>
                      <a:pPr algn="l" rtl="0" fontAlgn="ctr"/>
                      <a:r>
                        <a:rPr lang="en-US" sz="1200" u="none" strike="noStrike" dirty="0">
                          <a:effectLst/>
                        </a:rPr>
                        <a:t>Medium</a:t>
                      </a:r>
                      <a:endParaRPr lang="en-US" sz="1200" b="1" i="0" u="none" strike="noStrike" dirty="0">
                        <a:solidFill>
                          <a:srgbClr val="333333"/>
                        </a:solidFill>
                        <a:effectLst/>
                        <a:latin typeface="Segoe UI" panose="020B0502040204020203" pitchFamily="34" charset="0"/>
                      </a:endParaRPr>
                    </a:p>
                  </a:txBody>
                  <a:tcPr marL="7620" marR="7620" marT="7620" marB="0" anchor="ctr"/>
                </a:tc>
                <a:tc>
                  <a:txBody>
                    <a:bodyPr/>
                    <a:lstStyle/>
                    <a:p>
                      <a:pPr lvl="0" algn="l">
                        <a:buNone/>
                      </a:pPr>
                      <a:r>
                        <a:rPr lang="en-US" sz="1200" u="none" strike="noStrike" dirty="0">
                          <a:effectLst/>
                        </a:rPr>
                        <a:t>36</a:t>
                      </a:r>
                    </a:p>
                  </a:txBody>
                  <a:tcPr marL="7620" marR="7620" marT="7620" marB="0" anchor="ctr"/>
                </a:tc>
                <a:extLst>
                  <a:ext uri="{0D108BD9-81ED-4DB2-BD59-A6C34878D82A}">
                    <a16:rowId xmlns:a16="http://schemas.microsoft.com/office/drawing/2014/main" val="1538939346"/>
                  </a:ext>
                </a:extLst>
              </a:tr>
              <a:tr h="25146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u="none" strike="noStrike" dirty="0">
                          <a:effectLst/>
                        </a:rPr>
                        <a:t>Complex</a:t>
                      </a:r>
                      <a:endParaRPr lang="en-US" sz="1200" b="1" i="0" u="none" strike="noStrike" dirty="0">
                        <a:solidFill>
                          <a:srgbClr val="333333"/>
                        </a:solidFill>
                        <a:effectLst/>
                        <a:latin typeface="Segoe UI" panose="020B0502040204020203" pitchFamily="34" charset="0"/>
                      </a:endParaRPr>
                    </a:p>
                  </a:txBody>
                  <a:tcPr marL="7620" marR="7620" marT="7620" marB="0" anchor="ctr"/>
                </a:tc>
                <a:tc>
                  <a:txBody>
                    <a:bodyPr/>
                    <a:lstStyle/>
                    <a:p>
                      <a:pPr lvl="0" algn="l">
                        <a:buNone/>
                      </a:pPr>
                      <a:r>
                        <a:rPr lang="en-US" sz="1200" u="none" strike="noStrike" dirty="0">
                          <a:effectLst/>
                        </a:rPr>
                        <a:t>54</a:t>
                      </a:r>
                    </a:p>
                  </a:txBody>
                  <a:tcPr marL="7620" marR="7620" marT="7620" marB="0" anchor="ctr"/>
                </a:tc>
                <a:extLst>
                  <a:ext uri="{0D108BD9-81ED-4DB2-BD59-A6C34878D82A}">
                    <a16:rowId xmlns:a16="http://schemas.microsoft.com/office/drawing/2014/main" val="335179126"/>
                  </a:ext>
                </a:extLst>
              </a:tr>
              <a:tr h="251460">
                <a:tc>
                  <a:txBody>
                    <a:bodyPr/>
                    <a:lstStyle/>
                    <a:p>
                      <a:pPr algn="l" rtl="0" fontAlgn="ctr"/>
                      <a:r>
                        <a:rPr lang="en-US" sz="1200" u="none" strike="noStrike" dirty="0">
                          <a:effectLst/>
                        </a:rPr>
                        <a:t>Very Complex</a:t>
                      </a:r>
                      <a:endParaRPr lang="en-US" sz="1200" b="1" i="0" u="none" strike="noStrike" dirty="0">
                        <a:solidFill>
                          <a:srgbClr val="333333"/>
                        </a:solidFill>
                        <a:effectLst/>
                        <a:latin typeface="Segoe UI" panose="020B0502040204020203" pitchFamily="34" charset="0"/>
                      </a:endParaRPr>
                    </a:p>
                  </a:txBody>
                  <a:tcPr marL="7620" marR="7620" marT="7620" marB="0" anchor="ctr"/>
                </a:tc>
                <a:tc>
                  <a:txBody>
                    <a:bodyPr/>
                    <a:lstStyle/>
                    <a:p>
                      <a:pPr lvl="0" algn="l">
                        <a:buNone/>
                      </a:pPr>
                      <a:r>
                        <a:rPr lang="en-US" sz="1200" u="none" strike="noStrike" dirty="0">
                          <a:effectLst/>
                        </a:rPr>
                        <a:t>72</a:t>
                      </a:r>
                    </a:p>
                  </a:txBody>
                  <a:tcPr marL="7620" marR="7620" marT="7620" marB="0" anchor="ctr"/>
                </a:tc>
                <a:extLst>
                  <a:ext uri="{0D108BD9-81ED-4DB2-BD59-A6C34878D82A}">
                    <a16:rowId xmlns:a16="http://schemas.microsoft.com/office/drawing/2014/main" val="3528027907"/>
                  </a:ext>
                </a:extLst>
              </a:tr>
            </a:tbl>
          </a:graphicData>
        </a:graphic>
      </p:graphicFrame>
    </p:spTree>
    <p:extLst>
      <p:ext uri="{BB962C8B-B14F-4D97-AF65-F5344CB8AC3E}">
        <p14:creationId xmlns:p14="http://schemas.microsoft.com/office/powerpoint/2010/main" val="21222632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AB80B4A-E387-B45E-E234-AC2BFD3951AD}"/>
              </a:ext>
            </a:extLst>
          </p:cNvPr>
          <p:cNvSpPr>
            <a:spLocks noGrp="1"/>
          </p:cNvSpPr>
          <p:nvPr>
            <p:ph type="sldNum" sz="quarter" idx="10"/>
          </p:nvPr>
        </p:nvSpPr>
        <p:spPr/>
        <p:txBody>
          <a:bodyPr/>
          <a:lstStyle/>
          <a:p>
            <a:fld id="{0EE23A24-5E29-4F5A-B780-9568AE9A51DD}" type="slidenum">
              <a:rPr lang="en-US" smtClean="0"/>
              <a:pPr/>
              <a:t>8</a:t>
            </a:fld>
            <a:endParaRPr lang="en-US" dirty="0"/>
          </a:p>
        </p:txBody>
      </p:sp>
      <p:graphicFrame>
        <p:nvGraphicFramePr>
          <p:cNvPr id="6" name="Table 6">
            <a:extLst>
              <a:ext uri="{FF2B5EF4-FFF2-40B4-BE49-F238E27FC236}">
                <a16:creationId xmlns:a16="http://schemas.microsoft.com/office/drawing/2014/main" id="{9D1B9C44-3D9A-2862-24A3-7A76AA63F7F7}"/>
              </a:ext>
            </a:extLst>
          </p:cNvPr>
          <p:cNvGraphicFramePr>
            <a:graphicFrameLocks noGrp="1"/>
          </p:cNvGraphicFramePr>
          <p:nvPr/>
        </p:nvGraphicFramePr>
        <p:xfrm>
          <a:off x="350589" y="731515"/>
          <a:ext cx="11490822" cy="5394970"/>
        </p:xfrm>
        <a:graphic>
          <a:graphicData uri="http://schemas.openxmlformats.org/drawingml/2006/table">
            <a:tbl>
              <a:tblPr firstRow="1" bandRow="1">
                <a:tableStyleId>{5C22544A-7EE6-4342-B048-85BDC9FD1C3A}</a:tableStyleId>
              </a:tblPr>
              <a:tblGrid>
                <a:gridCol w="1275011">
                  <a:extLst>
                    <a:ext uri="{9D8B030D-6E8A-4147-A177-3AD203B41FA5}">
                      <a16:colId xmlns:a16="http://schemas.microsoft.com/office/drawing/2014/main" val="3100282572"/>
                    </a:ext>
                  </a:extLst>
                </a:gridCol>
                <a:gridCol w="4988560">
                  <a:extLst>
                    <a:ext uri="{9D8B030D-6E8A-4147-A177-3AD203B41FA5}">
                      <a16:colId xmlns:a16="http://schemas.microsoft.com/office/drawing/2014/main" val="3767279434"/>
                    </a:ext>
                  </a:extLst>
                </a:gridCol>
                <a:gridCol w="5227251">
                  <a:extLst>
                    <a:ext uri="{9D8B030D-6E8A-4147-A177-3AD203B41FA5}">
                      <a16:colId xmlns:a16="http://schemas.microsoft.com/office/drawing/2014/main" val="2641515124"/>
                    </a:ext>
                  </a:extLst>
                </a:gridCol>
              </a:tblGrid>
              <a:tr h="326984">
                <a:tc>
                  <a:txBody>
                    <a:bodyPr/>
                    <a:lstStyle/>
                    <a:p>
                      <a:pPr algn="l" fontAlgn="b"/>
                      <a:r>
                        <a:rPr lang="en-IN" sz="1100" b="1" i="0" u="none" strike="noStrike" dirty="0">
                          <a:solidFill>
                            <a:srgbClr val="000000"/>
                          </a:solidFill>
                          <a:effectLst/>
                          <a:latin typeface="Calibri" panose="020F0502020204030204" pitchFamily="34" charset="0"/>
                        </a:rPr>
                        <a:t>SL No</a:t>
                      </a:r>
                    </a:p>
                  </a:txBody>
                  <a:tcPr marL="6350" marR="6350" marT="6350" marB="0" anchor="b"/>
                </a:tc>
                <a:tc>
                  <a:txBody>
                    <a:bodyPr/>
                    <a:lstStyle/>
                    <a:p>
                      <a:pPr algn="l" fontAlgn="b"/>
                      <a:r>
                        <a:rPr lang="en-IN" sz="1100" b="1" i="0" u="none" strike="noStrike" dirty="0">
                          <a:solidFill>
                            <a:srgbClr val="000000"/>
                          </a:solidFill>
                          <a:effectLst/>
                          <a:latin typeface="Calibri" panose="020F0502020204030204" pitchFamily="34" charset="0"/>
                        </a:rPr>
                        <a:t>Service Name</a:t>
                      </a:r>
                    </a:p>
                  </a:txBody>
                  <a:tcPr marL="6350" marR="6350" marT="6350" marB="0" anchor="b"/>
                </a:tc>
                <a:tc>
                  <a:txBody>
                    <a:bodyPr/>
                    <a:lstStyle/>
                    <a:p>
                      <a:pPr algn="l" fontAlgn="b"/>
                      <a:r>
                        <a:rPr lang="en-IN" sz="1100" b="1" i="0" u="none" strike="noStrike" dirty="0">
                          <a:solidFill>
                            <a:srgbClr val="000000"/>
                          </a:solidFill>
                          <a:effectLst/>
                          <a:latin typeface="Calibri" panose="020F0502020204030204" pitchFamily="34" charset="0"/>
                        </a:rPr>
                        <a:t>Complexity</a:t>
                      </a:r>
                    </a:p>
                  </a:txBody>
                  <a:tcPr marL="6350" marR="6350" marT="6350" marB="0" anchor="b"/>
                </a:tc>
                <a:extLst>
                  <a:ext uri="{0D108BD9-81ED-4DB2-BD59-A6C34878D82A}">
                    <a16:rowId xmlns:a16="http://schemas.microsoft.com/office/drawing/2014/main" val="760117605"/>
                  </a:ext>
                </a:extLst>
              </a:tr>
              <a:tr h="230363">
                <a:tc>
                  <a:txBody>
                    <a:bodyPr/>
                    <a:lstStyle/>
                    <a:p>
                      <a:pPr algn="ctr" fontAlgn="t"/>
                      <a:r>
                        <a:rPr lang="en-IN" sz="1100" b="0" i="0" u="none" strike="noStrike" dirty="0">
                          <a:solidFill>
                            <a:srgbClr val="000000"/>
                          </a:solidFill>
                          <a:effectLst/>
                          <a:latin typeface="Calibri" panose="020F0502020204030204" pitchFamily="34" charset="0"/>
                        </a:rPr>
                        <a:t>1</a:t>
                      </a:r>
                    </a:p>
                  </a:txBody>
                  <a:tcPr marL="6350" marR="6350" marT="6350" marB="0"/>
                </a:tc>
                <a:tc>
                  <a:txBody>
                    <a:bodyPr/>
                    <a:lstStyle/>
                    <a:p>
                      <a:pPr algn="l" fontAlgn="b"/>
                      <a:r>
                        <a:rPr lang="en-IN" sz="1100" b="0" i="0" u="none" strike="noStrike" dirty="0">
                          <a:solidFill>
                            <a:srgbClr val="000000"/>
                          </a:solidFill>
                          <a:effectLst/>
                          <a:latin typeface="Calibri" panose="020F0502020204030204" pitchFamily="34" charset="0"/>
                        </a:rPr>
                        <a:t>Storage Accounts - Azure Data Lake Gen2</a:t>
                      </a:r>
                    </a:p>
                  </a:txBody>
                  <a:tcPr marL="6350" marR="6350" marT="6350" marB="0" anchor="b"/>
                </a:tc>
                <a:tc>
                  <a:txBody>
                    <a:bodyPr/>
                    <a:lstStyle/>
                    <a:p>
                      <a:pPr algn="l" fontAlgn="b"/>
                      <a:r>
                        <a:rPr lang="en-IN" sz="1100" b="0" i="0" u="none" strike="noStrike" dirty="0">
                          <a:solidFill>
                            <a:srgbClr val="000000"/>
                          </a:solidFill>
                          <a:effectLst/>
                          <a:latin typeface="Calibri" panose="020F0502020204030204" pitchFamily="34" charset="0"/>
                        </a:rPr>
                        <a:t>Medium</a:t>
                      </a:r>
                    </a:p>
                  </a:txBody>
                  <a:tcPr marL="6350" marR="6350" marT="6350" marB="0" anchor="b"/>
                </a:tc>
                <a:extLst>
                  <a:ext uri="{0D108BD9-81ED-4DB2-BD59-A6C34878D82A}">
                    <a16:rowId xmlns:a16="http://schemas.microsoft.com/office/drawing/2014/main" val="3069512425"/>
                  </a:ext>
                </a:extLst>
              </a:tr>
              <a:tr h="230363">
                <a:tc>
                  <a:txBody>
                    <a:bodyPr/>
                    <a:lstStyle/>
                    <a:p>
                      <a:pPr algn="ctr" fontAlgn="t"/>
                      <a:r>
                        <a:rPr lang="en-IN" sz="1100" b="0" i="0" u="none" strike="noStrike">
                          <a:solidFill>
                            <a:srgbClr val="000000"/>
                          </a:solidFill>
                          <a:effectLst/>
                          <a:latin typeface="Calibri" panose="020F0502020204030204" pitchFamily="34" charset="0"/>
                        </a:rPr>
                        <a:t>2</a:t>
                      </a:r>
                    </a:p>
                  </a:txBody>
                  <a:tcPr marL="6350" marR="6350" marT="6350" marB="0"/>
                </a:tc>
                <a:tc>
                  <a:txBody>
                    <a:bodyPr/>
                    <a:lstStyle/>
                    <a:p>
                      <a:pPr algn="l" fontAlgn="b"/>
                      <a:r>
                        <a:rPr lang="en-IN" sz="1100" b="0" i="0" u="none" strike="noStrike">
                          <a:solidFill>
                            <a:srgbClr val="000000"/>
                          </a:solidFill>
                          <a:effectLst/>
                          <a:latin typeface="Calibri" panose="020F0502020204030204" pitchFamily="34" charset="0"/>
                        </a:rPr>
                        <a:t>Azure SQL Database</a:t>
                      </a:r>
                    </a:p>
                  </a:txBody>
                  <a:tcPr marL="6350" marR="6350" marT="6350" marB="0" anchor="b"/>
                </a:tc>
                <a:tc>
                  <a:txBody>
                    <a:bodyPr/>
                    <a:lstStyle/>
                    <a:p>
                      <a:pPr algn="l" fontAlgn="b"/>
                      <a:r>
                        <a:rPr lang="en-IN" sz="1100" b="0" i="0" u="none" strike="noStrike" dirty="0">
                          <a:solidFill>
                            <a:srgbClr val="000000"/>
                          </a:solidFill>
                          <a:effectLst/>
                          <a:latin typeface="Calibri" panose="020F0502020204030204" pitchFamily="34" charset="0"/>
                        </a:rPr>
                        <a:t>Complex</a:t>
                      </a:r>
                    </a:p>
                  </a:txBody>
                  <a:tcPr marL="6350" marR="6350" marT="6350" marB="0" anchor="b"/>
                </a:tc>
                <a:extLst>
                  <a:ext uri="{0D108BD9-81ED-4DB2-BD59-A6C34878D82A}">
                    <a16:rowId xmlns:a16="http://schemas.microsoft.com/office/drawing/2014/main" val="1277806399"/>
                  </a:ext>
                </a:extLst>
              </a:tr>
              <a:tr h="230363">
                <a:tc>
                  <a:txBody>
                    <a:bodyPr/>
                    <a:lstStyle/>
                    <a:p>
                      <a:pPr algn="ctr" fontAlgn="t"/>
                      <a:r>
                        <a:rPr lang="en-IN" sz="1100" b="0" i="0" u="none" strike="noStrike" dirty="0">
                          <a:solidFill>
                            <a:srgbClr val="000000"/>
                          </a:solidFill>
                          <a:effectLst/>
                          <a:latin typeface="Calibri" panose="020F0502020204030204" pitchFamily="34" charset="0"/>
                        </a:rPr>
                        <a:t>3</a:t>
                      </a:r>
                    </a:p>
                  </a:txBody>
                  <a:tcPr marL="6350" marR="6350" marT="6350" marB="0"/>
                </a:tc>
                <a:tc>
                  <a:txBody>
                    <a:bodyPr/>
                    <a:lstStyle/>
                    <a:p>
                      <a:pPr algn="l" fontAlgn="b"/>
                      <a:r>
                        <a:rPr lang="en-IN" sz="1100" b="0" i="0" u="none" strike="noStrike">
                          <a:solidFill>
                            <a:srgbClr val="000000"/>
                          </a:solidFill>
                          <a:effectLst/>
                          <a:latin typeface="Calibri" panose="020F0502020204030204" pitchFamily="34" charset="0"/>
                        </a:rPr>
                        <a:t>Azure Event Hubs</a:t>
                      </a:r>
                    </a:p>
                  </a:txBody>
                  <a:tcPr marL="6350" marR="6350" marT="6350" marB="0" anchor="b"/>
                </a:tc>
                <a:tc>
                  <a:txBody>
                    <a:bodyPr/>
                    <a:lstStyle/>
                    <a:p>
                      <a:pPr algn="l" fontAlgn="b"/>
                      <a:r>
                        <a:rPr lang="en-IN" sz="1100" b="0" i="0" u="none" strike="noStrike">
                          <a:solidFill>
                            <a:srgbClr val="000000"/>
                          </a:solidFill>
                          <a:effectLst/>
                          <a:latin typeface="Calibri" panose="020F0502020204030204" pitchFamily="34" charset="0"/>
                        </a:rPr>
                        <a:t>Complex</a:t>
                      </a:r>
                    </a:p>
                  </a:txBody>
                  <a:tcPr marL="6350" marR="6350" marT="6350" marB="0" anchor="b"/>
                </a:tc>
                <a:extLst>
                  <a:ext uri="{0D108BD9-81ED-4DB2-BD59-A6C34878D82A}">
                    <a16:rowId xmlns:a16="http://schemas.microsoft.com/office/drawing/2014/main" val="1273591135"/>
                  </a:ext>
                </a:extLst>
              </a:tr>
              <a:tr h="230363">
                <a:tc>
                  <a:txBody>
                    <a:bodyPr/>
                    <a:lstStyle/>
                    <a:p>
                      <a:pPr algn="ctr" fontAlgn="t"/>
                      <a:r>
                        <a:rPr lang="en-IN" sz="1100" b="0" i="0" u="none" strike="noStrike" dirty="0">
                          <a:solidFill>
                            <a:srgbClr val="000000"/>
                          </a:solidFill>
                          <a:effectLst/>
                          <a:latin typeface="Calibri" panose="020F0502020204030204" pitchFamily="34" charset="0"/>
                        </a:rPr>
                        <a:t>4</a:t>
                      </a:r>
                    </a:p>
                  </a:txBody>
                  <a:tcPr marL="6350" marR="6350" marT="6350" marB="0"/>
                </a:tc>
                <a:tc>
                  <a:txBody>
                    <a:bodyPr/>
                    <a:lstStyle/>
                    <a:p>
                      <a:pPr algn="l" fontAlgn="b"/>
                      <a:r>
                        <a:rPr lang="en-IN" sz="1100" b="0" i="0" u="none" strike="noStrike" dirty="0">
                          <a:solidFill>
                            <a:srgbClr val="000000"/>
                          </a:solidFill>
                          <a:effectLst/>
                          <a:latin typeface="Calibri" panose="020F0502020204030204" pitchFamily="34" charset="0"/>
                        </a:rPr>
                        <a:t>Azure Streaming Analytics</a:t>
                      </a:r>
                    </a:p>
                  </a:txBody>
                  <a:tcPr marL="6350" marR="6350" marT="6350" marB="0" anchor="b"/>
                </a:tc>
                <a:tc>
                  <a:txBody>
                    <a:bodyPr/>
                    <a:lstStyle/>
                    <a:p>
                      <a:pPr algn="l" fontAlgn="b"/>
                      <a:r>
                        <a:rPr lang="en-IN" sz="1100" b="0" i="0" u="none" strike="noStrike">
                          <a:solidFill>
                            <a:srgbClr val="000000"/>
                          </a:solidFill>
                          <a:effectLst/>
                          <a:latin typeface="Calibri" panose="020F0502020204030204" pitchFamily="34" charset="0"/>
                        </a:rPr>
                        <a:t>Complex</a:t>
                      </a:r>
                    </a:p>
                  </a:txBody>
                  <a:tcPr marL="6350" marR="6350" marT="6350" marB="0" anchor="b"/>
                </a:tc>
                <a:extLst>
                  <a:ext uri="{0D108BD9-81ED-4DB2-BD59-A6C34878D82A}">
                    <a16:rowId xmlns:a16="http://schemas.microsoft.com/office/drawing/2014/main" val="372802144"/>
                  </a:ext>
                </a:extLst>
              </a:tr>
              <a:tr h="230363">
                <a:tc>
                  <a:txBody>
                    <a:bodyPr/>
                    <a:lstStyle/>
                    <a:p>
                      <a:pPr algn="ctr" fontAlgn="t"/>
                      <a:r>
                        <a:rPr lang="en-IN" sz="1100" b="0" i="0" u="none" strike="noStrike" dirty="0">
                          <a:solidFill>
                            <a:srgbClr val="000000"/>
                          </a:solidFill>
                          <a:effectLst/>
                          <a:latin typeface="Calibri" panose="020F0502020204030204" pitchFamily="34" charset="0"/>
                        </a:rPr>
                        <a:t>5</a:t>
                      </a:r>
                    </a:p>
                  </a:txBody>
                  <a:tcPr marL="6350" marR="6350" marT="6350" marB="0"/>
                </a:tc>
                <a:tc>
                  <a:txBody>
                    <a:bodyPr/>
                    <a:lstStyle/>
                    <a:p>
                      <a:pPr algn="l" fontAlgn="b"/>
                      <a:r>
                        <a:rPr lang="en-IN" sz="1100" b="0" i="0" u="none" strike="noStrike">
                          <a:solidFill>
                            <a:srgbClr val="000000"/>
                          </a:solidFill>
                          <a:effectLst/>
                          <a:latin typeface="Calibri" panose="020F0502020204030204" pitchFamily="34" charset="0"/>
                        </a:rPr>
                        <a:t>Azure Data Factory</a:t>
                      </a:r>
                    </a:p>
                  </a:txBody>
                  <a:tcPr marL="6350" marR="6350" marT="6350" marB="0" anchor="b"/>
                </a:tc>
                <a:tc>
                  <a:txBody>
                    <a:bodyPr/>
                    <a:lstStyle/>
                    <a:p>
                      <a:pPr algn="l" fontAlgn="b"/>
                      <a:r>
                        <a:rPr lang="en-IN" sz="1100" b="0" i="0" u="none" strike="noStrike">
                          <a:solidFill>
                            <a:srgbClr val="000000"/>
                          </a:solidFill>
                          <a:effectLst/>
                          <a:latin typeface="Calibri" panose="020F0502020204030204" pitchFamily="34" charset="0"/>
                        </a:rPr>
                        <a:t>Very Complex</a:t>
                      </a:r>
                    </a:p>
                  </a:txBody>
                  <a:tcPr marL="6350" marR="6350" marT="6350" marB="0" anchor="b"/>
                </a:tc>
                <a:extLst>
                  <a:ext uri="{0D108BD9-81ED-4DB2-BD59-A6C34878D82A}">
                    <a16:rowId xmlns:a16="http://schemas.microsoft.com/office/drawing/2014/main" val="2677603992"/>
                  </a:ext>
                </a:extLst>
              </a:tr>
              <a:tr h="230363">
                <a:tc>
                  <a:txBody>
                    <a:bodyPr/>
                    <a:lstStyle/>
                    <a:p>
                      <a:pPr algn="ctr" fontAlgn="t"/>
                      <a:r>
                        <a:rPr lang="en-IN" sz="1100" b="0" i="0" u="none" strike="noStrike" dirty="0">
                          <a:solidFill>
                            <a:srgbClr val="000000"/>
                          </a:solidFill>
                          <a:effectLst/>
                          <a:latin typeface="Calibri" panose="020F0502020204030204" pitchFamily="34" charset="0"/>
                        </a:rPr>
                        <a:t>6</a:t>
                      </a:r>
                    </a:p>
                  </a:txBody>
                  <a:tcPr marL="6350" marR="6350" marT="6350" marB="0"/>
                </a:tc>
                <a:tc>
                  <a:txBody>
                    <a:bodyPr/>
                    <a:lstStyle/>
                    <a:p>
                      <a:pPr algn="l" fontAlgn="b"/>
                      <a:r>
                        <a:rPr lang="en-IN" sz="1100" b="0" i="0" u="none" strike="noStrike">
                          <a:solidFill>
                            <a:srgbClr val="000000"/>
                          </a:solidFill>
                          <a:effectLst/>
                          <a:latin typeface="Calibri" panose="020F0502020204030204" pitchFamily="34" charset="0"/>
                        </a:rPr>
                        <a:t>Azure Databricks</a:t>
                      </a:r>
                    </a:p>
                  </a:txBody>
                  <a:tcPr marL="6350" marR="6350" marT="6350" marB="0" anchor="b"/>
                </a:tc>
                <a:tc>
                  <a:txBody>
                    <a:bodyPr/>
                    <a:lstStyle/>
                    <a:p>
                      <a:pPr algn="l" fontAlgn="b"/>
                      <a:r>
                        <a:rPr lang="en-IN" sz="1100" b="0" i="0" u="none" strike="noStrike">
                          <a:solidFill>
                            <a:srgbClr val="000000"/>
                          </a:solidFill>
                          <a:effectLst/>
                          <a:latin typeface="Calibri" panose="020F0502020204030204" pitchFamily="34" charset="0"/>
                        </a:rPr>
                        <a:t>Complex</a:t>
                      </a:r>
                    </a:p>
                  </a:txBody>
                  <a:tcPr marL="6350" marR="6350" marT="6350" marB="0" anchor="b"/>
                </a:tc>
                <a:extLst>
                  <a:ext uri="{0D108BD9-81ED-4DB2-BD59-A6C34878D82A}">
                    <a16:rowId xmlns:a16="http://schemas.microsoft.com/office/drawing/2014/main" val="414510836"/>
                  </a:ext>
                </a:extLst>
              </a:tr>
              <a:tr h="230363">
                <a:tc>
                  <a:txBody>
                    <a:bodyPr/>
                    <a:lstStyle/>
                    <a:p>
                      <a:pPr algn="ctr" fontAlgn="t"/>
                      <a:r>
                        <a:rPr lang="en-IN" sz="1100" b="0" i="0" u="none" strike="noStrike" dirty="0">
                          <a:solidFill>
                            <a:srgbClr val="000000"/>
                          </a:solidFill>
                          <a:effectLst/>
                          <a:latin typeface="Calibri" panose="020F0502020204030204" pitchFamily="34" charset="0"/>
                        </a:rPr>
                        <a:t>7</a:t>
                      </a:r>
                    </a:p>
                  </a:txBody>
                  <a:tcPr marL="6350" marR="6350" marT="6350" marB="0"/>
                </a:tc>
                <a:tc>
                  <a:txBody>
                    <a:bodyPr/>
                    <a:lstStyle/>
                    <a:p>
                      <a:pPr algn="l" fontAlgn="b"/>
                      <a:r>
                        <a:rPr lang="en-IN" sz="1100" b="0" i="0" u="none" strike="noStrike">
                          <a:solidFill>
                            <a:srgbClr val="000000"/>
                          </a:solidFill>
                          <a:effectLst/>
                          <a:latin typeface="Calibri" panose="020F0502020204030204" pitchFamily="34" charset="0"/>
                        </a:rPr>
                        <a:t>Azure Functions</a:t>
                      </a:r>
                    </a:p>
                  </a:txBody>
                  <a:tcPr marL="6350" marR="6350" marT="6350" marB="0" anchor="b"/>
                </a:tc>
                <a:tc>
                  <a:txBody>
                    <a:bodyPr/>
                    <a:lstStyle/>
                    <a:p>
                      <a:pPr algn="l" fontAlgn="b"/>
                      <a:r>
                        <a:rPr lang="en-IN" sz="1100" b="0" i="0" u="none" strike="noStrike">
                          <a:solidFill>
                            <a:srgbClr val="000000"/>
                          </a:solidFill>
                          <a:effectLst/>
                          <a:latin typeface="Calibri" panose="020F0502020204030204" pitchFamily="34" charset="0"/>
                        </a:rPr>
                        <a:t>Complex</a:t>
                      </a:r>
                    </a:p>
                  </a:txBody>
                  <a:tcPr marL="6350" marR="6350" marT="6350" marB="0" anchor="b"/>
                </a:tc>
                <a:extLst>
                  <a:ext uri="{0D108BD9-81ED-4DB2-BD59-A6C34878D82A}">
                    <a16:rowId xmlns:a16="http://schemas.microsoft.com/office/drawing/2014/main" val="3833097616"/>
                  </a:ext>
                </a:extLst>
              </a:tr>
              <a:tr h="230363">
                <a:tc>
                  <a:txBody>
                    <a:bodyPr/>
                    <a:lstStyle/>
                    <a:p>
                      <a:pPr algn="ctr" fontAlgn="t"/>
                      <a:r>
                        <a:rPr lang="en-IN" sz="1100" b="0" i="0" u="none" strike="noStrike">
                          <a:solidFill>
                            <a:srgbClr val="000000"/>
                          </a:solidFill>
                          <a:effectLst/>
                          <a:latin typeface="Calibri" panose="020F0502020204030204" pitchFamily="34" charset="0"/>
                        </a:rPr>
                        <a:t>8</a:t>
                      </a:r>
                    </a:p>
                  </a:txBody>
                  <a:tcPr marL="6350" marR="6350" marT="6350" marB="0"/>
                </a:tc>
                <a:tc>
                  <a:txBody>
                    <a:bodyPr/>
                    <a:lstStyle/>
                    <a:p>
                      <a:pPr algn="l" fontAlgn="b"/>
                      <a:r>
                        <a:rPr lang="en-IN" sz="1100" b="0" i="0" u="none" strike="noStrike" dirty="0">
                          <a:solidFill>
                            <a:srgbClr val="000000"/>
                          </a:solidFill>
                          <a:effectLst/>
                          <a:latin typeface="Calibri" panose="020F0502020204030204" pitchFamily="34" charset="0"/>
                        </a:rPr>
                        <a:t>Azure Purview</a:t>
                      </a:r>
                    </a:p>
                  </a:txBody>
                  <a:tcPr marL="6350" marR="6350" marT="6350" marB="0" anchor="b"/>
                </a:tc>
                <a:tc>
                  <a:txBody>
                    <a:bodyPr/>
                    <a:lstStyle/>
                    <a:p>
                      <a:pPr algn="l" fontAlgn="b"/>
                      <a:r>
                        <a:rPr lang="en-IN" sz="1100" b="0" i="0" u="none" strike="noStrike">
                          <a:solidFill>
                            <a:srgbClr val="000000"/>
                          </a:solidFill>
                          <a:effectLst/>
                          <a:latin typeface="Calibri" panose="020F0502020204030204" pitchFamily="34" charset="0"/>
                        </a:rPr>
                        <a:t>Simple</a:t>
                      </a:r>
                    </a:p>
                  </a:txBody>
                  <a:tcPr marL="6350" marR="6350" marT="6350" marB="0" anchor="b"/>
                </a:tc>
                <a:extLst>
                  <a:ext uri="{0D108BD9-81ED-4DB2-BD59-A6C34878D82A}">
                    <a16:rowId xmlns:a16="http://schemas.microsoft.com/office/drawing/2014/main" val="3781584808"/>
                  </a:ext>
                </a:extLst>
              </a:tr>
              <a:tr h="230363">
                <a:tc>
                  <a:txBody>
                    <a:bodyPr/>
                    <a:lstStyle/>
                    <a:p>
                      <a:pPr algn="ctr" fontAlgn="t"/>
                      <a:r>
                        <a:rPr lang="en-IN" sz="1100" b="0" i="0" u="none" strike="noStrike" dirty="0">
                          <a:solidFill>
                            <a:srgbClr val="000000"/>
                          </a:solidFill>
                          <a:effectLst/>
                          <a:latin typeface="Calibri" panose="020F0502020204030204" pitchFamily="34" charset="0"/>
                        </a:rPr>
                        <a:t>9</a:t>
                      </a:r>
                    </a:p>
                  </a:txBody>
                  <a:tcPr marL="6350" marR="6350" marT="6350" marB="0"/>
                </a:tc>
                <a:tc>
                  <a:txBody>
                    <a:bodyPr/>
                    <a:lstStyle/>
                    <a:p>
                      <a:pPr algn="l" fontAlgn="b"/>
                      <a:r>
                        <a:rPr lang="en-IN" sz="1100" b="0" i="0" u="none" strike="noStrike" dirty="0">
                          <a:solidFill>
                            <a:srgbClr val="000000"/>
                          </a:solidFill>
                          <a:effectLst/>
                          <a:latin typeface="Calibri" panose="020F0502020204030204" pitchFamily="34" charset="0"/>
                        </a:rPr>
                        <a:t>Logic Apps</a:t>
                      </a:r>
                    </a:p>
                  </a:txBody>
                  <a:tcPr marL="6350" marR="6350" marT="6350" marB="0" anchor="b"/>
                </a:tc>
                <a:tc>
                  <a:txBody>
                    <a:bodyPr/>
                    <a:lstStyle/>
                    <a:p>
                      <a:pPr algn="l" fontAlgn="b"/>
                      <a:r>
                        <a:rPr lang="en-IN" sz="1100" b="0" i="0" u="none" strike="noStrike">
                          <a:solidFill>
                            <a:srgbClr val="000000"/>
                          </a:solidFill>
                          <a:effectLst/>
                          <a:latin typeface="Calibri" panose="020F0502020204030204" pitchFamily="34" charset="0"/>
                        </a:rPr>
                        <a:t>Medium</a:t>
                      </a:r>
                    </a:p>
                  </a:txBody>
                  <a:tcPr marL="6350" marR="6350" marT="6350" marB="0" anchor="b"/>
                </a:tc>
                <a:extLst>
                  <a:ext uri="{0D108BD9-81ED-4DB2-BD59-A6C34878D82A}">
                    <a16:rowId xmlns:a16="http://schemas.microsoft.com/office/drawing/2014/main" val="2713304170"/>
                  </a:ext>
                </a:extLst>
              </a:tr>
              <a:tr h="230363">
                <a:tc>
                  <a:txBody>
                    <a:bodyPr/>
                    <a:lstStyle/>
                    <a:p>
                      <a:pPr algn="ctr" fontAlgn="t"/>
                      <a:r>
                        <a:rPr lang="en-IN" sz="1100" b="0" i="0" u="none" strike="noStrike">
                          <a:solidFill>
                            <a:srgbClr val="000000"/>
                          </a:solidFill>
                          <a:effectLst/>
                          <a:latin typeface="Calibri" panose="020F0502020204030204" pitchFamily="34" charset="0"/>
                        </a:rPr>
                        <a:t>10</a:t>
                      </a:r>
                    </a:p>
                  </a:txBody>
                  <a:tcPr marL="6350" marR="6350" marT="6350" marB="0">
                    <a:solidFill>
                      <a:srgbClr val="FF0000"/>
                    </a:solidFill>
                  </a:tcPr>
                </a:tc>
                <a:tc>
                  <a:txBody>
                    <a:bodyPr/>
                    <a:lstStyle/>
                    <a:p>
                      <a:pPr algn="l" fontAlgn="b"/>
                      <a:r>
                        <a:rPr lang="en-IN" sz="1100" b="0" i="0" u="none" strike="noStrike" dirty="0">
                          <a:solidFill>
                            <a:srgbClr val="000000"/>
                          </a:solidFill>
                          <a:effectLst/>
                          <a:latin typeface="Calibri" panose="020F0502020204030204" pitchFamily="34" charset="0"/>
                        </a:rPr>
                        <a:t>Power Automate Flows</a:t>
                      </a:r>
                    </a:p>
                  </a:txBody>
                  <a:tcPr marL="6350" marR="6350" marT="6350" marB="0" anchor="b">
                    <a:solidFill>
                      <a:srgbClr val="FF0000"/>
                    </a:solidFill>
                  </a:tcPr>
                </a:tc>
                <a:tc>
                  <a:txBody>
                    <a:bodyPr/>
                    <a:lstStyle/>
                    <a:p>
                      <a:pPr algn="l" fontAlgn="b"/>
                      <a:r>
                        <a:rPr lang="en-IN" sz="1100" b="0" i="0" u="none" strike="noStrike" dirty="0">
                          <a:solidFill>
                            <a:srgbClr val="000000"/>
                          </a:solidFill>
                          <a:effectLst/>
                          <a:latin typeface="Calibri" panose="020F0502020204030204" pitchFamily="34" charset="0"/>
                        </a:rPr>
                        <a:t>To be discussed.</a:t>
                      </a:r>
                    </a:p>
                  </a:txBody>
                  <a:tcPr marL="6350" marR="6350" marT="6350" marB="0" anchor="b">
                    <a:solidFill>
                      <a:srgbClr val="FF0000"/>
                    </a:solidFill>
                  </a:tcPr>
                </a:tc>
                <a:extLst>
                  <a:ext uri="{0D108BD9-81ED-4DB2-BD59-A6C34878D82A}">
                    <a16:rowId xmlns:a16="http://schemas.microsoft.com/office/drawing/2014/main" val="3575762919"/>
                  </a:ext>
                </a:extLst>
              </a:tr>
              <a:tr h="230363">
                <a:tc>
                  <a:txBody>
                    <a:bodyPr/>
                    <a:lstStyle/>
                    <a:p>
                      <a:pPr algn="ctr" fontAlgn="t"/>
                      <a:r>
                        <a:rPr lang="en-IN" sz="1100" b="0" i="0" u="none" strike="noStrike" dirty="0">
                          <a:solidFill>
                            <a:srgbClr val="000000"/>
                          </a:solidFill>
                          <a:effectLst/>
                          <a:latin typeface="Calibri" panose="020F0502020204030204" pitchFamily="34" charset="0"/>
                        </a:rPr>
                        <a:t>11</a:t>
                      </a:r>
                    </a:p>
                  </a:txBody>
                  <a:tcPr marL="6350" marR="6350" marT="6350" marB="0"/>
                </a:tc>
                <a:tc>
                  <a:txBody>
                    <a:bodyPr/>
                    <a:lstStyle/>
                    <a:p>
                      <a:pPr algn="l" fontAlgn="b"/>
                      <a:r>
                        <a:rPr lang="en-IN" sz="1100" b="0" i="0" u="none" strike="noStrike" dirty="0">
                          <a:solidFill>
                            <a:srgbClr val="000000"/>
                          </a:solidFill>
                          <a:effectLst/>
                          <a:latin typeface="Calibri" panose="020F0502020204030204" pitchFamily="34" charset="0"/>
                        </a:rPr>
                        <a:t>Azure Machine Learning</a:t>
                      </a:r>
                    </a:p>
                  </a:txBody>
                  <a:tcPr marL="6350" marR="6350" marT="6350" marB="0" anchor="b"/>
                </a:tc>
                <a:tc>
                  <a:txBody>
                    <a:bodyPr/>
                    <a:lstStyle/>
                    <a:p>
                      <a:pPr algn="l" fontAlgn="b"/>
                      <a:r>
                        <a:rPr lang="en-IN" sz="1100" b="0" i="0" u="none" strike="noStrike">
                          <a:solidFill>
                            <a:srgbClr val="000000"/>
                          </a:solidFill>
                          <a:effectLst/>
                          <a:latin typeface="Calibri" panose="020F0502020204030204" pitchFamily="34" charset="0"/>
                        </a:rPr>
                        <a:t>Medium</a:t>
                      </a:r>
                    </a:p>
                  </a:txBody>
                  <a:tcPr marL="6350" marR="6350" marT="6350" marB="0" anchor="b"/>
                </a:tc>
                <a:extLst>
                  <a:ext uri="{0D108BD9-81ED-4DB2-BD59-A6C34878D82A}">
                    <a16:rowId xmlns:a16="http://schemas.microsoft.com/office/drawing/2014/main" val="1047465552"/>
                  </a:ext>
                </a:extLst>
              </a:tr>
              <a:tr h="230363">
                <a:tc>
                  <a:txBody>
                    <a:bodyPr/>
                    <a:lstStyle/>
                    <a:p>
                      <a:pPr algn="ctr" fontAlgn="t"/>
                      <a:r>
                        <a:rPr lang="en-IN" sz="1100" b="0" i="0" u="none" strike="noStrike" dirty="0">
                          <a:solidFill>
                            <a:srgbClr val="000000"/>
                          </a:solidFill>
                          <a:effectLst/>
                          <a:latin typeface="Calibri" panose="020F0502020204030204" pitchFamily="34" charset="0"/>
                        </a:rPr>
                        <a:t>12</a:t>
                      </a:r>
                    </a:p>
                  </a:txBody>
                  <a:tcPr marL="6350" marR="6350" marT="6350" marB="0"/>
                </a:tc>
                <a:tc>
                  <a:txBody>
                    <a:bodyPr/>
                    <a:lstStyle/>
                    <a:p>
                      <a:pPr algn="l" fontAlgn="b"/>
                      <a:r>
                        <a:rPr lang="en-IN" sz="1100" b="0" i="0" u="none" strike="noStrike">
                          <a:solidFill>
                            <a:srgbClr val="000000"/>
                          </a:solidFill>
                          <a:effectLst/>
                          <a:latin typeface="Calibri" panose="020F0502020204030204" pitchFamily="34" charset="0"/>
                        </a:rPr>
                        <a:t>Power BI</a:t>
                      </a:r>
                    </a:p>
                  </a:txBody>
                  <a:tcPr marL="6350" marR="6350" marT="6350" marB="0" anchor="b"/>
                </a:tc>
                <a:tc>
                  <a:txBody>
                    <a:bodyPr/>
                    <a:lstStyle/>
                    <a:p>
                      <a:pPr algn="l" fontAlgn="b"/>
                      <a:r>
                        <a:rPr lang="en-IN" sz="1100" b="0" i="0" u="none" strike="noStrike">
                          <a:solidFill>
                            <a:srgbClr val="000000"/>
                          </a:solidFill>
                          <a:effectLst/>
                          <a:latin typeface="Calibri" panose="020F0502020204030204" pitchFamily="34" charset="0"/>
                        </a:rPr>
                        <a:t>Simple (Power BI Embedded)</a:t>
                      </a:r>
                    </a:p>
                  </a:txBody>
                  <a:tcPr marL="6350" marR="6350" marT="6350" marB="0" anchor="b"/>
                </a:tc>
                <a:extLst>
                  <a:ext uri="{0D108BD9-81ED-4DB2-BD59-A6C34878D82A}">
                    <a16:rowId xmlns:a16="http://schemas.microsoft.com/office/drawing/2014/main" val="25527335"/>
                  </a:ext>
                </a:extLst>
              </a:tr>
              <a:tr h="230363">
                <a:tc>
                  <a:txBody>
                    <a:bodyPr/>
                    <a:lstStyle/>
                    <a:p>
                      <a:pPr algn="ctr" fontAlgn="t"/>
                      <a:r>
                        <a:rPr lang="en-IN" sz="1100" b="0" i="0" u="none" strike="noStrike" dirty="0">
                          <a:solidFill>
                            <a:srgbClr val="000000"/>
                          </a:solidFill>
                          <a:effectLst/>
                          <a:latin typeface="Calibri" panose="020F0502020204030204" pitchFamily="34" charset="0"/>
                        </a:rPr>
                        <a:t>13</a:t>
                      </a:r>
                    </a:p>
                  </a:txBody>
                  <a:tcPr marL="6350" marR="6350" marT="6350" marB="0"/>
                </a:tc>
                <a:tc>
                  <a:txBody>
                    <a:bodyPr/>
                    <a:lstStyle/>
                    <a:p>
                      <a:pPr algn="l" fontAlgn="b"/>
                      <a:r>
                        <a:rPr lang="en-US" sz="1100" b="0" i="0" u="none" strike="noStrike" dirty="0">
                          <a:solidFill>
                            <a:srgbClr val="000000"/>
                          </a:solidFill>
                          <a:effectLst/>
                          <a:latin typeface="Calibri" panose="020F0502020204030204" pitchFamily="34" charset="0"/>
                        </a:rPr>
                        <a:t>Azure Key vault + Access </a:t>
                      </a:r>
                      <a:r>
                        <a:rPr lang="en-US" sz="1100" b="0" i="0" u="none" strike="noStrike" dirty="0" err="1">
                          <a:solidFill>
                            <a:srgbClr val="000000"/>
                          </a:solidFill>
                          <a:effectLst/>
                          <a:latin typeface="Calibri" panose="020F0502020204030204" pitchFamily="34" charset="0"/>
                        </a:rPr>
                        <a:t>Policy+Key+Secret</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b="0" i="0" u="none" strike="noStrike">
                          <a:solidFill>
                            <a:srgbClr val="000000"/>
                          </a:solidFill>
                          <a:effectLst/>
                          <a:latin typeface="Calibri" panose="020F0502020204030204" pitchFamily="34" charset="0"/>
                        </a:rPr>
                        <a:t>Medium</a:t>
                      </a:r>
                    </a:p>
                  </a:txBody>
                  <a:tcPr marL="6350" marR="6350" marT="6350" marB="0" anchor="b"/>
                </a:tc>
                <a:extLst>
                  <a:ext uri="{0D108BD9-81ED-4DB2-BD59-A6C34878D82A}">
                    <a16:rowId xmlns:a16="http://schemas.microsoft.com/office/drawing/2014/main" val="1932548600"/>
                  </a:ext>
                </a:extLst>
              </a:tr>
              <a:tr h="230363">
                <a:tc>
                  <a:txBody>
                    <a:bodyPr/>
                    <a:lstStyle/>
                    <a:p>
                      <a:pPr algn="ctr" fontAlgn="t"/>
                      <a:r>
                        <a:rPr lang="en-IN" sz="1100" b="0" i="0" u="none" strike="noStrike" dirty="0">
                          <a:solidFill>
                            <a:srgbClr val="000000"/>
                          </a:solidFill>
                          <a:effectLst/>
                          <a:latin typeface="Calibri" panose="020F0502020204030204" pitchFamily="34" charset="0"/>
                        </a:rPr>
                        <a:t>15</a:t>
                      </a:r>
                    </a:p>
                  </a:txBody>
                  <a:tcPr marL="6350" marR="6350" marT="6350" marB="0"/>
                </a:tc>
                <a:tc>
                  <a:txBody>
                    <a:bodyPr/>
                    <a:lstStyle/>
                    <a:p>
                      <a:pPr algn="l" fontAlgn="b"/>
                      <a:r>
                        <a:rPr lang="en-US" sz="1100" b="0" i="0" u="none" strike="noStrike" dirty="0">
                          <a:solidFill>
                            <a:srgbClr val="000000"/>
                          </a:solidFill>
                          <a:effectLst/>
                          <a:latin typeface="Calibri" panose="020F0502020204030204" pitchFamily="34" charset="0"/>
                        </a:rPr>
                        <a:t>Storage Accounts-Blob Storage and File Storage</a:t>
                      </a:r>
                    </a:p>
                  </a:txBody>
                  <a:tcPr marL="6350" marR="6350" marT="6350" marB="0" anchor="b"/>
                </a:tc>
                <a:tc>
                  <a:txBody>
                    <a:bodyPr/>
                    <a:lstStyle/>
                    <a:p>
                      <a:pPr algn="l" fontAlgn="b"/>
                      <a:r>
                        <a:rPr lang="en-IN" sz="1100" b="0" i="0" u="none" strike="noStrike">
                          <a:solidFill>
                            <a:srgbClr val="000000"/>
                          </a:solidFill>
                          <a:effectLst/>
                          <a:latin typeface="Calibri" panose="020F0502020204030204" pitchFamily="34" charset="0"/>
                        </a:rPr>
                        <a:t>Medium</a:t>
                      </a:r>
                    </a:p>
                  </a:txBody>
                  <a:tcPr marL="6350" marR="6350" marT="6350" marB="0" anchor="b"/>
                </a:tc>
                <a:extLst>
                  <a:ext uri="{0D108BD9-81ED-4DB2-BD59-A6C34878D82A}">
                    <a16:rowId xmlns:a16="http://schemas.microsoft.com/office/drawing/2014/main" val="3921274375"/>
                  </a:ext>
                </a:extLst>
              </a:tr>
              <a:tr h="230363">
                <a:tc>
                  <a:txBody>
                    <a:bodyPr/>
                    <a:lstStyle/>
                    <a:p>
                      <a:pPr algn="ctr" fontAlgn="t"/>
                      <a:r>
                        <a:rPr lang="en-IN" sz="1100" b="0" i="0" u="none" strike="noStrike" dirty="0">
                          <a:solidFill>
                            <a:srgbClr val="000000"/>
                          </a:solidFill>
                          <a:effectLst/>
                          <a:latin typeface="Calibri" panose="020F0502020204030204" pitchFamily="34" charset="0"/>
                        </a:rPr>
                        <a:t>16</a:t>
                      </a:r>
                    </a:p>
                  </a:txBody>
                  <a:tcPr marL="6350" marR="6350" marT="6350" marB="0"/>
                </a:tc>
                <a:tc>
                  <a:txBody>
                    <a:bodyPr/>
                    <a:lstStyle/>
                    <a:p>
                      <a:pPr algn="l" fontAlgn="b"/>
                      <a:r>
                        <a:rPr lang="en-IN" sz="1100" b="0" i="0" u="none" strike="noStrike" dirty="0">
                          <a:solidFill>
                            <a:srgbClr val="000000"/>
                          </a:solidFill>
                          <a:effectLst/>
                          <a:latin typeface="Calibri" panose="020F0502020204030204" pitchFamily="34" charset="0"/>
                        </a:rPr>
                        <a:t>Azure Cognitive Services</a:t>
                      </a:r>
                    </a:p>
                  </a:txBody>
                  <a:tcPr marL="6350" marR="6350" marT="6350" marB="0" anchor="b"/>
                </a:tc>
                <a:tc>
                  <a:txBody>
                    <a:bodyPr/>
                    <a:lstStyle/>
                    <a:p>
                      <a:pPr algn="l" fontAlgn="b"/>
                      <a:r>
                        <a:rPr lang="en-IN" sz="1100" b="0" i="0" u="none" strike="noStrike">
                          <a:solidFill>
                            <a:srgbClr val="000000"/>
                          </a:solidFill>
                          <a:effectLst/>
                          <a:latin typeface="Calibri" panose="020F0502020204030204" pitchFamily="34" charset="0"/>
                        </a:rPr>
                        <a:t>Medium</a:t>
                      </a:r>
                    </a:p>
                  </a:txBody>
                  <a:tcPr marL="6350" marR="6350" marT="6350" marB="0" anchor="b"/>
                </a:tc>
                <a:extLst>
                  <a:ext uri="{0D108BD9-81ED-4DB2-BD59-A6C34878D82A}">
                    <a16:rowId xmlns:a16="http://schemas.microsoft.com/office/drawing/2014/main" val="254161899"/>
                  </a:ext>
                </a:extLst>
              </a:tr>
              <a:tr h="230363">
                <a:tc>
                  <a:txBody>
                    <a:bodyPr/>
                    <a:lstStyle/>
                    <a:p>
                      <a:pPr algn="ctr" fontAlgn="t"/>
                      <a:r>
                        <a:rPr lang="en-IN" sz="1100" b="0" i="0" u="none" strike="noStrike">
                          <a:solidFill>
                            <a:srgbClr val="000000"/>
                          </a:solidFill>
                          <a:effectLst/>
                          <a:latin typeface="Calibri" panose="020F0502020204030204" pitchFamily="34" charset="0"/>
                        </a:rPr>
                        <a:t>17</a:t>
                      </a:r>
                    </a:p>
                  </a:txBody>
                  <a:tcPr marL="6350" marR="6350" marT="6350" marB="0"/>
                </a:tc>
                <a:tc>
                  <a:txBody>
                    <a:bodyPr/>
                    <a:lstStyle/>
                    <a:p>
                      <a:pPr algn="l" fontAlgn="b"/>
                      <a:r>
                        <a:rPr lang="en-IN" sz="1100" b="0" i="0" u="none" strike="noStrike" dirty="0">
                          <a:solidFill>
                            <a:srgbClr val="000000"/>
                          </a:solidFill>
                          <a:effectLst/>
                          <a:latin typeface="Calibri" panose="020F0502020204030204" pitchFamily="34" charset="0"/>
                        </a:rPr>
                        <a:t>Azure Form Recognizer</a:t>
                      </a:r>
                    </a:p>
                  </a:txBody>
                  <a:tcPr marL="6350" marR="6350" marT="6350" marB="0" anchor="b"/>
                </a:tc>
                <a:tc>
                  <a:txBody>
                    <a:bodyPr/>
                    <a:lstStyle/>
                    <a:p>
                      <a:pPr algn="l" fontAlgn="b"/>
                      <a:r>
                        <a:rPr lang="en-IN" sz="1100" b="0" i="0" u="none" strike="noStrike">
                          <a:solidFill>
                            <a:srgbClr val="000000"/>
                          </a:solidFill>
                          <a:effectLst/>
                          <a:latin typeface="Calibri" panose="020F0502020204030204" pitchFamily="34" charset="0"/>
                        </a:rPr>
                        <a:t>Part of Cognitive Service</a:t>
                      </a:r>
                    </a:p>
                  </a:txBody>
                  <a:tcPr marL="6350" marR="6350" marT="6350" marB="0" anchor="b"/>
                </a:tc>
                <a:extLst>
                  <a:ext uri="{0D108BD9-81ED-4DB2-BD59-A6C34878D82A}">
                    <a16:rowId xmlns:a16="http://schemas.microsoft.com/office/drawing/2014/main" val="2218611522"/>
                  </a:ext>
                </a:extLst>
              </a:tr>
              <a:tr h="230363">
                <a:tc>
                  <a:txBody>
                    <a:bodyPr/>
                    <a:lstStyle/>
                    <a:p>
                      <a:pPr algn="ctr" fontAlgn="t"/>
                      <a:r>
                        <a:rPr lang="en-IN" sz="1100" b="0" i="0" u="none" strike="noStrike" dirty="0">
                          <a:solidFill>
                            <a:srgbClr val="000000"/>
                          </a:solidFill>
                          <a:effectLst/>
                          <a:latin typeface="Calibri" panose="020F0502020204030204" pitchFamily="34" charset="0"/>
                        </a:rPr>
                        <a:t>18</a:t>
                      </a:r>
                    </a:p>
                  </a:txBody>
                  <a:tcPr marL="6350" marR="6350" marT="6350" marB="0"/>
                </a:tc>
                <a:tc>
                  <a:txBody>
                    <a:bodyPr/>
                    <a:lstStyle/>
                    <a:p>
                      <a:pPr algn="l" fontAlgn="b"/>
                      <a:r>
                        <a:rPr lang="en-IN" sz="1100" b="0" i="0" u="none" strike="noStrike" dirty="0">
                          <a:solidFill>
                            <a:srgbClr val="000000"/>
                          </a:solidFill>
                          <a:effectLst/>
                          <a:latin typeface="Calibri" panose="020F0502020204030204" pitchFamily="34" charset="0"/>
                        </a:rPr>
                        <a:t>Azure Search</a:t>
                      </a:r>
                    </a:p>
                  </a:txBody>
                  <a:tcPr marL="6350" marR="6350" marT="6350" marB="0" anchor="b"/>
                </a:tc>
                <a:tc>
                  <a:txBody>
                    <a:bodyPr/>
                    <a:lstStyle/>
                    <a:p>
                      <a:pPr algn="l" fontAlgn="b"/>
                      <a:r>
                        <a:rPr lang="en-IN" sz="1100" b="0" i="0" u="none" strike="noStrike">
                          <a:solidFill>
                            <a:srgbClr val="000000"/>
                          </a:solidFill>
                          <a:effectLst/>
                          <a:latin typeface="Calibri" panose="020F0502020204030204" pitchFamily="34" charset="0"/>
                        </a:rPr>
                        <a:t>Part of Cognitive Service</a:t>
                      </a:r>
                    </a:p>
                  </a:txBody>
                  <a:tcPr marL="6350" marR="6350" marT="6350" marB="0" anchor="b"/>
                </a:tc>
                <a:extLst>
                  <a:ext uri="{0D108BD9-81ED-4DB2-BD59-A6C34878D82A}">
                    <a16:rowId xmlns:a16="http://schemas.microsoft.com/office/drawing/2014/main" val="449007701"/>
                  </a:ext>
                </a:extLst>
              </a:tr>
              <a:tr h="230363">
                <a:tc>
                  <a:txBody>
                    <a:bodyPr/>
                    <a:lstStyle/>
                    <a:p>
                      <a:pPr algn="ctr" fontAlgn="t"/>
                      <a:r>
                        <a:rPr lang="en-IN" sz="1100" b="0" i="0" u="none" strike="noStrike" dirty="0">
                          <a:solidFill>
                            <a:srgbClr val="000000"/>
                          </a:solidFill>
                          <a:effectLst/>
                          <a:latin typeface="Calibri" panose="020F0502020204030204" pitchFamily="34" charset="0"/>
                        </a:rPr>
                        <a:t>19</a:t>
                      </a:r>
                    </a:p>
                  </a:txBody>
                  <a:tcPr marL="6350" marR="6350" marT="6350" marB="0"/>
                </a:tc>
                <a:tc>
                  <a:txBody>
                    <a:bodyPr/>
                    <a:lstStyle/>
                    <a:p>
                      <a:pPr algn="l" fontAlgn="b"/>
                      <a:r>
                        <a:rPr lang="en-IN" sz="1100" b="0" i="0" u="none" strike="noStrike" dirty="0">
                          <a:solidFill>
                            <a:srgbClr val="000000"/>
                          </a:solidFill>
                          <a:effectLst/>
                          <a:latin typeface="Calibri" panose="020F0502020204030204" pitchFamily="34" charset="0"/>
                        </a:rPr>
                        <a:t>Azure API Management </a:t>
                      </a:r>
                    </a:p>
                  </a:txBody>
                  <a:tcPr marL="6350" marR="6350" marT="6350" marB="0" anchor="b"/>
                </a:tc>
                <a:tc>
                  <a:txBody>
                    <a:bodyPr/>
                    <a:lstStyle/>
                    <a:p>
                      <a:pPr algn="l" fontAlgn="b"/>
                      <a:r>
                        <a:rPr lang="en-IN" sz="1100" b="0" i="0" u="none" strike="noStrike">
                          <a:solidFill>
                            <a:srgbClr val="000000"/>
                          </a:solidFill>
                          <a:effectLst/>
                          <a:latin typeface="Calibri" panose="020F0502020204030204" pitchFamily="34" charset="0"/>
                        </a:rPr>
                        <a:t>Very Complex</a:t>
                      </a:r>
                    </a:p>
                  </a:txBody>
                  <a:tcPr marL="6350" marR="6350" marT="6350" marB="0" anchor="b"/>
                </a:tc>
                <a:extLst>
                  <a:ext uri="{0D108BD9-81ED-4DB2-BD59-A6C34878D82A}">
                    <a16:rowId xmlns:a16="http://schemas.microsoft.com/office/drawing/2014/main" val="2433862740"/>
                  </a:ext>
                </a:extLst>
              </a:tr>
              <a:tr h="230363">
                <a:tc>
                  <a:txBody>
                    <a:bodyPr/>
                    <a:lstStyle/>
                    <a:p>
                      <a:pPr algn="ctr" fontAlgn="t"/>
                      <a:r>
                        <a:rPr lang="en-IN" sz="1100" b="0" i="0" u="none" strike="noStrike" dirty="0">
                          <a:solidFill>
                            <a:srgbClr val="000000"/>
                          </a:solidFill>
                          <a:effectLst/>
                          <a:latin typeface="Calibri" panose="020F0502020204030204" pitchFamily="34" charset="0"/>
                        </a:rPr>
                        <a:t>20</a:t>
                      </a:r>
                    </a:p>
                  </a:txBody>
                  <a:tcPr marL="6350" marR="6350" marT="6350" marB="0"/>
                </a:tc>
                <a:tc>
                  <a:txBody>
                    <a:bodyPr/>
                    <a:lstStyle/>
                    <a:p>
                      <a:pPr algn="l" fontAlgn="b"/>
                      <a:r>
                        <a:rPr lang="en-IN" sz="1100" b="0" i="0" u="none" strike="noStrike" dirty="0">
                          <a:solidFill>
                            <a:srgbClr val="000000"/>
                          </a:solidFill>
                          <a:effectLst/>
                          <a:latin typeface="Calibri" panose="020F0502020204030204" pitchFamily="34" charset="0"/>
                        </a:rPr>
                        <a:t>VNet</a:t>
                      </a:r>
                    </a:p>
                  </a:txBody>
                  <a:tcPr marL="6350" marR="6350" marT="6350" marB="0" anchor="b"/>
                </a:tc>
                <a:tc>
                  <a:txBody>
                    <a:bodyPr/>
                    <a:lstStyle/>
                    <a:p>
                      <a:pPr algn="l" fontAlgn="b"/>
                      <a:r>
                        <a:rPr lang="en-IN" sz="1100" b="0" i="0" u="none" strike="noStrike">
                          <a:solidFill>
                            <a:srgbClr val="000000"/>
                          </a:solidFill>
                          <a:effectLst/>
                          <a:latin typeface="Calibri" panose="020F0502020204030204" pitchFamily="34" charset="0"/>
                        </a:rPr>
                        <a:t>Simple</a:t>
                      </a:r>
                    </a:p>
                  </a:txBody>
                  <a:tcPr marL="6350" marR="6350" marT="6350" marB="0" anchor="b"/>
                </a:tc>
                <a:extLst>
                  <a:ext uri="{0D108BD9-81ED-4DB2-BD59-A6C34878D82A}">
                    <a16:rowId xmlns:a16="http://schemas.microsoft.com/office/drawing/2014/main" val="1172775901"/>
                  </a:ext>
                </a:extLst>
              </a:tr>
              <a:tr h="230363">
                <a:tc>
                  <a:txBody>
                    <a:bodyPr/>
                    <a:lstStyle/>
                    <a:p>
                      <a:pPr algn="ctr" fontAlgn="t"/>
                      <a:r>
                        <a:rPr lang="en-IN" sz="1100" b="0" i="0" u="none" strike="noStrike" dirty="0">
                          <a:solidFill>
                            <a:srgbClr val="000000"/>
                          </a:solidFill>
                          <a:effectLst/>
                          <a:latin typeface="Calibri" panose="020F0502020204030204" pitchFamily="34" charset="0"/>
                        </a:rPr>
                        <a:t>21</a:t>
                      </a:r>
                    </a:p>
                  </a:txBody>
                  <a:tcPr marL="6350" marR="6350" marT="6350" marB="0"/>
                </a:tc>
                <a:tc>
                  <a:txBody>
                    <a:bodyPr/>
                    <a:lstStyle/>
                    <a:p>
                      <a:pPr algn="l" fontAlgn="b"/>
                      <a:r>
                        <a:rPr lang="en-IN" sz="1100" b="0" i="0" u="none" strike="noStrike" dirty="0">
                          <a:solidFill>
                            <a:srgbClr val="000000"/>
                          </a:solidFill>
                          <a:effectLst/>
                          <a:latin typeface="Calibri" panose="020F0502020204030204" pitchFamily="34" charset="0"/>
                        </a:rPr>
                        <a:t>NSG and NSG Rules</a:t>
                      </a:r>
                    </a:p>
                  </a:txBody>
                  <a:tcPr marL="6350" marR="6350" marT="6350" marB="0" anchor="b"/>
                </a:tc>
                <a:tc>
                  <a:txBody>
                    <a:bodyPr/>
                    <a:lstStyle/>
                    <a:p>
                      <a:pPr algn="l" fontAlgn="b"/>
                      <a:r>
                        <a:rPr lang="en-IN" sz="1100" b="0" i="0" u="none" strike="noStrike">
                          <a:solidFill>
                            <a:srgbClr val="000000"/>
                          </a:solidFill>
                          <a:effectLst/>
                          <a:latin typeface="Calibri" panose="020F0502020204030204" pitchFamily="34" charset="0"/>
                        </a:rPr>
                        <a:t>Medium</a:t>
                      </a:r>
                    </a:p>
                  </a:txBody>
                  <a:tcPr marL="6350" marR="6350" marT="6350" marB="0" anchor="b"/>
                </a:tc>
                <a:extLst>
                  <a:ext uri="{0D108BD9-81ED-4DB2-BD59-A6C34878D82A}">
                    <a16:rowId xmlns:a16="http://schemas.microsoft.com/office/drawing/2014/main" val="2598371560"/>
                  </a:ext>
                </a:extLst>
              </a:tr>
              <a:tr h="230363">
                <a:tc>
                  <a:txBody>
                    <a:bodyPr/>
                    <a:lstStyle/>
                    <a:p>
                      <a:pPr algn="ctr" fontAlgn="t"/>
                      <a:r>
                        <a:rPr lang="en-IN" sz="1100" b="0" i="0" u="none" strike="noStrike" dirty="0">
                          <a:solidFill>
                            <a:srgbClr val="000000"/>
                          </a:solidFill>
                          <a:effectLst/>
                          <a:latin typeface="Calibri" panose="020F0502020204030204" pitchFamily="34" charset="0"/>
                        </a:rPr>
                        <a:t>22</a:t>
                      </a:r>
                    </a:p>
                  </a:txBody>
                  <a:tcPr marL="6350" marR="6350" marT="6350" marB="0"/>
                </a:tc>
                <a:tc>
                  <a:txBody>
                    <a:bodyPr/>
                    <a:lstStyle/>
                    <a:p>
                      <a:pPr algn="l" fontAlgn="b"/>
                      <a:r>
                        <a:rPr lang="en-US" sz="1100" b="0" i="0" u="none" strike="noStrike" dirty="0">
                          <a:solidFill>
                            <a:srgbClr val="000000"/>
                          </a:solidFill>
                          <a:effectLst/>
                          <a:latin typeface="Calibri" panose="020F0502020204030204" pitchFamily="34" charset="0"/>
                        </a:rPr>
                        <a:t>Private Endpoint + Integrate with Scoped resources</a:t>
                      </a:r>
                    </a:p>
                  </a:txBody>
                  <a:tcPr marL="6350" marR="6350" marT="6350" marB="0" anchor="b"/>
                </a:tc>
                <a:tc>
                  <a:txBody>
                    <a:bodyPr/>
                    <a:lstStyle/>
                    <a:p>
                      <a:pPr algn="l" fontAlgn="b"/>
                      <a:r>
                        <a:rPr lang="en-IN" sz="1100" b="0" i="0" u="none" strike="noStrike" dirty="0">
                          <a:solidFill>
                            <a:srgbClr val="000000"/>
                          </a:solidFill>
                          <a:effectLst/>
                          <a:latin typeface="Calibri" panose="020F0502020204030204" pitchFamily="34" charset="0"/>
                        </a:rPr>
                        <a:t>Medium</a:t>
                      </a:r>
                    </a:p>
                  </a:txBody>
                  <a:tcPr marL="6350" marR="6350" marT="6350" marB="0" anchor="b"/>
                </a:tc>
                <a:extLst>
                  <a:ext uri="{0D108BD9-81ED-4DB2-BD59-A6C34878D82A}">
                    <a16:rowId xmlns:a16="http://schemas.microsoft.com/office/drawing/2014/main" val="89041764"/>
                  </a:ext>
                </a:extLst>
              </a:tr>
              <a:tr h="230363">
                <a:tc>
                  <a:txBody>
                    <a:bodyPr/>
                    <a:lstStyle/>
                    <a:p>
                      <a:pPr algn="ctr" fontAlgn="t"/>
                      <a:r>
                        <a:rPr lang="en-IN" sz="1100" b="0" i="0" u="none" strike="noStrike" dirty="0">
                          <a:solidFill>
                            <a:srgbClr val="000000"/>
                          </a:solidFill>
                          <a:effectLst/>
                          <a:latin typeface="Calibri" panose="020F0502020204030204" pitchFamily="34" charset="0"/>
                        </a:rPr>
                        <a:t>23</a:t>
                      </a:r>
                    </a:p>
                  </a:txBody>
                  <a:tcPr marL="6350" marR="6350" marT="6350" marB="0"/>
                </a:tc>
                <a:tc>
                  <a:txBody>
                    <a:bodyPr/>
                    <a:lstStyle/>
                    <a:p>
                      <a:pPr algn="l" fontAlgn="b"/>
                      <a:r>
                        <a:rPr lang="en-IN" sz="1100" b="0" i="0" u="none" strike="noStrike" dirty="0">
                          <a:solidFill>
                            <a:srgbClr val="000000"/>
                          </a:solidFill>
                          <a:effectLst/>
                          <a:latin typeface="Calibri" panose="020F0502020204030204" pitchFamily="34" charset="0"/>
                        </a:rPr>
                        <a:t>Firewall</a:t>
                      </a:r>
                    </a:p>
                  </a:txBody>
                  <a:tcPr marL="6350" marR="6350" marT="6350" marB="0" anchor="b"/>
                </a:tc>
                <a:tc>
                  <a:txBody>
                    <a:bodyPr/>
                    <a:lstStyle/>
                    <a:p>
                      <a:pPr algn="l" fontAlgn="b"/>
                      <a:r>
                        <a:rPr lang="en-IN" sz="1100" b="0" i="0" u="none" strike="noStrike" dirty="0">
                          <a:solidFill>
                            <a:srgbClr val="000000"/>
                          </a:solidFill>
                          <a:effectLst/>
                          <a:latin typeface="Calibri" panose="020F0502020204030204" pitchFamily="34" charset="0"/>
                        </a:rPr>
                        <a:t>Complex</a:t>
                      </a:r>
                    </a:p>
                  </a:txBody>
                  <a:tcPr marL="6350" marR="6350" marT="6350" marB="0" anchor="b"/>
                </a:tc>
                <a:extLst>
                  <a:ext uri="{0D108BD9-81ED-4DB2-BD59-A6C34878D82A}">
                    <a16:rowId xmlns:a16="http://schemas.microsoft.com/office/drawing/2014/main" val="1629198095"/>
                  </a:ext>
                </a:extLst>
              </a:tr>
            </a:tbl>
          </a:graphicData>
        </a:graphic>
      </p:graphicFrame>
      <p:sp>
        <p:nvSpPr>
          <p:cNvPr id="2" name="Title 2">
            <a:extLst>
              <a:ext uri="{FF2B5EF4-FFF2-40B4-BE49-F238E27FC236}">
                <a16:creationId xmlns:a16="http://schemas.microsoft.com/office/drawing/2014/main" id="{54DEDBE7-3F16-1F78-61C7-E65E10668389}"/>
              </a:ext>
            </a:extLst>
          </p:cNvPr>
          <p:cNvSpPr txBox="1">
            <a:spLocks/>
          </p:cNvSpPr>
          <p:nvPr/>
        </p:nvSpPr>
        <p:spPr>
          <a:xfrm>
            <a:off x="184936" y="72789"/>
            <a:ext cx="10783229" cy="38511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b="1" i="0" kern="1200">
                <a:solidFill>
                  <a:schemeClr val="tx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marR="0" lvl="0" indent="0" fontAlgn="auto">
              <a:spcAft>
                <a:spcPts val="0"/>
              </a:spcAft>
              <a:buClrTx/>
              <a:buSzTx/>
              <a:tabLst/>
              <a:defRPr/>
            </a:pPr>
            <a:r>
              <a:rPr lang="en-US" dirty="0"/>
              <a:t>Azure Infra IaC– Complexity definition</a:t>
            </a:r>
          </a:p>
        </p:txBody>
      </p:sp>
    </p:spTree>
    <p:extLst>
      <p:ext uri="{BB962C8B-B14F-4D97-AF65-F5344CB8AC3E}">
        <p14:creationId xmlns:p14="http://schemas.microsoft.com/office/powerpoint/2010/main" val="12836874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FC207A31-9BB0-438C-583E-B924B698D99C}"/>
              </a:ext>
            </a:extLst>
          </p:cNvPr>
          <p:cNvGraphicFramePr>
            <a:graphicFrameLocks noGrp="1"/>
          </p:cNvGraphicFramePr>
          <p:nvPr>
            <p:ph idx="1"/>
          </p:nvPr>
        </p:nvGraphicFramePr>
        <p:xfrm>
          <a:off x="794301" y="772110"/>
          <a:ext cx="10782300" cy="5812790"/>
        </p:xfrm>
        <a:graphic>
          <a:graphicData uri="http://schemas.openxmlformats.org/drawingml/2006/table">
            <a:tbl>
              <a:tblPr firstRow="1" bandRow="1">
                <a:tableStyleId>{5C22544A-7EE6-4342-B048-85BDC9FD1C3A}</a:tableStyleId>
              </a:tblPr>
              <a:tblGrid>
                <a:gridCol w="626110">
                  <a:extLst>
                    <a:ext uri="{9D8B030D-6E8A-4147-A177-3AD203B41FA5}">
                      <a16:colId xmlns:a16="http://schemas.microsoft.com/office/drawing/2014/main" val="457886820"/>
                    </a:ext>
                  </a:extLst>
                </a:gridCol>
                <a:gridCol w="10156190">
                  <a:extLst>
                    <a:ext uri="{9D8B030D-6E8A-4147-A177-3AD203B41FA5}">
                      <a16:colId xmlns:a16="http://schemas.microsoft.com/office/drawing/2014/main" val="1667996391"/>
                    </a:ext>
                  </a:extLst>
                </a:gridCol>
              </a:tblGrid>
              <a:tr h="370840">
                <a:tc>
                  <a:txBody>
                    <a:bodyPr/>
                    <a:lstStyle/>
                    <a:p>
                      <a:r>
                        <a:rPr lang="en-US" sz="1200" dirty="0" err="1"/>
                        <a:t>Sl.No</a:t>
                      </a:r>
                      <a:endParaRPr lang="en-US" sz="1200" dirty="0"/>
                    </a:p>
                  </a:txBody>
                  <a:tcPr/>
                </a:tc>
                <a:tc>
                  <a:txBody>
                    <a:bodyPr/>
                    <a:lstStyle/>
                    <a:p>
                      <a:pPr algn="ctr"/>
                      <a:r>
                        <a:rPr lang="en-US" sz="1200" dirty="0"/>
                        <a:t>Description</a:t>
                      </a:r>
                    </a:p>
                  </a:txBody>
                  <a:tcPr/>
                </a:tc>
                <a:extLst>
                  <a:ext uri="{0D108BD9-81ED-4DB2-BD59-A6C34878D82A}">
                    <a16:rowId xmlns:a16="http://schemas.microsoft.com/office/drawing/2014/main" val="3502756669"/>
                  </a:ext>
                </a:extLst>
              </a:tr>
              <a:tr h="370840">
                <a:tc>
                  <a:txBody>
                    <a:bodyPr/>
                    <a:lstStyle/>
                    <a:p>
                      <a:pPr algn="ctr"/>
                      <a:r>
                        <a:rPr lang="en-US" sz="1200" dirty="0"/>
                        <a:t>1</a:t>
                      </a:r>
                    </a:p>
                  </a:txBody>
                  <a:tcPr/>
                </a:tc>
                <a:tc>
                  <a:txBody>
                    <a:bodyPr/>
                    <a:lstStyle/>
                    <a:p>
                      <a:pPr algn="l" fontAlgn="ctr"/>
                      <a:r>
                        <a:rPr lang="en-US" sz="1400" b="0" i="0" u="none" strike="noStrike" dirty="0">
                          <a:solidFill>
                            <a:srgbClr val="000000"/>
                          </a:solidFill>
                          <a:effectLst/>
                          <a:latin typeface="Calibri" panose="020F0502020204030204" pitchFamily="34" charset="0"/>
                        </a:rPr>
                        <a:t>Requirement gathering of the Azure components from respective teams (PaaS and data ) team to create IaC template.</a:t>
                      </a:r>
                    </a:p>
                  </a:txBody>
                  <a:tcPr marL="6350" marR="6350" marT="6350" marB="0" anchor="ctr"/>
                </a:tc>
                <a:extLst>
                  <a:ext uri="{0D108BD9-81ED-4DB2-BD59-A6C34878D82A}">
                    <a16:rowId xmlns:a16="http://schemas.microsoft.com/office/drawing/2014/main" val="2300438381"/>
                  </a:ext>
                </a:extLst>
              </a:tr>
              <a:tr h="370840">
                <a:tc>
                  <a:txBody>
                    <a:bodyPr/>
                    <a:lstStyle/>
                    <a:p>
                      <a:pPr algn="ctr"/>
                      <a:r>
                        <a:rPr lang="en-US" sz="1200" dirty="0"/>
                        <a:t>2</a:t>
                      </a:r>
                    </a:p>
                  </a:txBody>
                  <a:tcPr/>
                </a:tc>
                <a:tc>
                  <a:txBody>
                    <a:bodyPr/>
                    <a:lstStyle/>
                    <a:p>
                      <a:pPr marL="0" indent="0" algn="l" fontAlgn="ctr">
                        <a:buFont typeface="Arial" panose="020B0604020202020204" pitchFamily="34" charset="0"/>
                        <a:buNone/>
                      </a:pPr>
                      <a:r>
                        <a:rPr lang="en-US" sz="1400" b="0" i="0" u="none" strike="noStrike" dirty="0">
                          <a:solidFill>
                            <a:srgbClr val="000000"/>
                          </a:solidFill>
                          <a:effectLst/>
                          <a:latin typeface="Calibri" panose="020F0502020204030204" pitchFamily="34" charset="0"/>
                        </a:rPr>
                        <a:t>Develop IaC templates to create the specific azure components :</a:t>
                      </a:r>
                    </a:p>
                    <a:p>
                      <a:pPr marL="285750" indent="-285750" algn="l" fontAlgn="ctr">
                        <a:buFont typeface="Arial" panose="020B0604020202020204" pitchFamily="34" charset="0"/>
                        <a:buChar char="•"/>
                      </a:pPr>
                      <a:r>
                        <a:rPr lang="en-US" sz="1400" b="0" i="0" u="none" strike="noStrike" dirty="0">
                          <a:solidFill>
                            <a:srgbClr val="000000"/>
                          </a:solidFill>
                          <a:effectLst/>
                          <a:latin typeface="Calibri" panose="020F0502020204030204" pitchFamily="34" charset="0"/>
                        </a:rPr>
                        <a:t>Storage Accounts - Azure Data Lake Gen2</a:t>
                      </a:r>
                    </a:p>
                    <a:p>
                      <a:pPr marL="285750" indent="-285750" algn="l" fontAlgn="ctr">
                        <a:buFont typeface="Arial" panose="020B0604020202020204" pitchFamily="34" charset="0"/>
                        <a:buChar char="•"/>
                      </a:pPr>
                      <a:r>
                        <a:rPr lang="en-US" sz="1400" b="0" i="0" u="none" strike="noStrike" dirty="0">
                          <a:solidFill>
                            <a:srgbClr val="000000"/>
                          </a:solidFill>
                          <a:effectLst/>
                          <a:latin typeface="Calibri" panose="020F0502020204030204" pitchFamily="34" charset="0"/>
                        </a:rPr>
                        <a:t>Azure SQL Database</a:t>
                      </a:r>
                    </a:p>
                    <a:p>
                      <a:pPr marL="285750" indent="-285750" algn="l" fontAlgn="ctr">
                        <a:buFont typeface="Arial" panose="020B0604020202020204" pitchFamily="34" charset="0"/>
                        <a:buChar char="•"/>
                      </a:pPr>
                      <a:r>
                        <a:rPr lang="en-US" sz="1400" b="0" i="0" u="none" strike="noStrike" dirty="0">
                          <a:solidFill>
                            <a:srgbClr val="000000"/>
                          </a:solidFill>
                          <a:effectLst/>
                          <a:latin typeface="Calibri" panose="020F0502020204030204" pitchFamily="34" charset="0"/>
                        </a:rPr>
                        <a:t>Azure Event Hubs</a:t>
                      </a:r>
                    </a:p>
                    <a:p>
                      <a:pPr marL="285750" indent="-285750" algn="l" fontAlgn="ctr">
                        <a:buFont typeface="Arial" panose="020B0604020202020204" pitchFamily="34" charset="0"/>
                        <a:buChar char="•"/>
                      </a:pPr>
                      <a:r>
                        <a:rPr lang="en-US" sz="1400" b="0" i="0" u="none" strike="noStrike" dirty="0">
                          <a:solidFill>
                            <a:srgbClr val="000000"/>
                          </a:solidFill>
                          <a:effectLst/>
                          <a:latin typeface="Calibri" panose="020F0502020204030204" pitchFamily="34" charset="0"/>
                        </a:rPr>
                        <a:t>Azure Streaming Analytics</a:t>
                      </a:r>
                    </a:p>
                    <a:p>
                      <a:pPr marL="285750" indent="-285750" algn="l" fontAlgn="ctr">
                        <a:buFont typeface="Arial" panose="020B0604020202020204" pitchFamily="34" charset="0"/>
                        <a:buChar char="•"/>
                      </a:pPr>
                      <a:r>
                        <a:rPr lang="en-US" sz="1400" b="0" i="0" u="none" strike="noStrike" dirty="0">
                          <a:solidFill>
                            <a:srgbClr val="000000"/>
                          </a:solidFill>
                          <a:effectLst/>
                          <a:latin typeface="Calibri" panose="020F0502020204030204" pitchFamily="34" charset="0"/>
                        </a:rPr>
                        <a:t>Azure Data Factory</a:t>
                      </a:r>
                    </a:p>
                    <a:p>
                      <a:pPr marL="285750" indent="-285750" algn="l" fontAlgn="ctr">
                        <a:buFont typeface="Arial" panose="020B0604020202020204" pitchFamily="34" charset="0"/>
                        <a:buChar char="•"/>
                      </a:pPr>
                      <a:r>
                        <a:rPr lang="en-US" sz="1400" b="0" i="0" u="none" strike="noStrike" dirty="0">
                          <a:solidFill>
                            <a:srgbClr val="000000"/>
                          </a:solidFill>
                          <a:effectLst/>
                          <a:latin typeface="Calibri" panose="020F0502020204030204" pitchFamily="34" charset="0"/>
                        </a:rPr>
                        <a:t>Azure Databricks</a:t>
                      </a:r>
                    </a:p>
                    <a:p>
                      <a:pPr marL="285750" indent="-285750" algn="l" fontAlgn="ctr">
                        <a:buFont typeface="Arial" panose="020B0604020202020204" pitchFamily="34" charset="0"/>
                        <a:buChar char="•"/>
                      </a:pPr>
                      <a:r>
                        <a:rPr lang="en-US" sz="1400" b="0" i="0" u="none" strike="noStrike" dirty="0">
                          <a:solidFill>
                            <a:srgbClr val="000000"/>
                          </a:solidFill>
                          <a:effectLst/>
                          <a:latin typeface="Calibri" panose="020F0502020204030204" pitchFamily="34" charset="0"/>
                        </a:rPr>
                        <a:t>Azure Functions</a:t>
                      </a:r>
                    </a:p>
                    <a:p>
                      <a:pPr marL="285750" indent="-285750" algn="l" fontAlgn="ctr">
                        <a:buFont typeface="Arial" panose="020B0604020202020204" pitchFamily="34" charset="0"/>
                        <a:buChar char="•"/>
                      </a:pPr>
                      <a:r>
                        <a:rPr lang="en-US" sz="1400" b="0" i="0" u="none" strike="noStrike" dirty="0">
                          <a:solidFill>
                            <a:srgbClr val="000000"/>
                          </a:solidFill>
                          <a:effectLst/>
                          <a:latin typeface="Calibri" panose="020F0502020204030204" pitchFamily="34" charset="0"/>
                        </a:rPr>
                        <a:t>Azure Purview</a:t>
                      </a:r>
                    </a:p>
                    <a:p>
                      <a:pPr marL="285750" indent="-285750" algn="l" fontAlgn="ctr">
                        <a:buFont typeface="Arial" panose="020B0604020202020204" pitchFamily="34" charset="0"/>
                        <a:buChar char="•"/>
                      </a:pPr>
                      <a:r>
                        <a:rPr lang="en-US" sz="1400" b="0" i="0" u="none" strike="noStrike" dirty="0">
                          <a:solidFill>
                            <a:srgbClr val="000000"/>
                          </a:solidFill>
                          <a:effectLst/>
                          <a:latin typeface="Calibri" panose="020F0502020204030204" pitchFamily="34" charset="0"/>
                        </a:rPr>
                        <a:t>Logic Apps</a:t>
                      </a:r>
                    </a:p>
                    <a:p>
                      <a:pPr marL="285750" indent="-285750" algn="l" fontAlgn="ctr">
                        <a:buFont typeface="Arial" panose="020B0604020202020204" pitchFamily="34" charset="0"/>
                        <a:buChar char="•"/>
                      </a:pPr>
                      <a:r>
                        <a:rPr lang="en-US" sz="1400" b="0" i="0" u="none" strike="noStrike" dirty="0">
                          <a:solidFill>
                            <a:srgbClr val="000000"/>
                          </a:solidFill>
                          <a:effectLst/>
                          <a:latin typeface="Calibri" panose="020F0502020204030204" pitchFamily="34" charset="0"/>
                        </a:rPr>
                        <a:t>Power Automate Flows</a:t>
                      </a:r>
                    </a:p>
                    <a:p>
                      <a:pPr marL="285750" indent="-285750" algn="l" fontAlgn="ctr">
                        <a:buFont typeface="Arial" panose="020B0604020202020204" pitchFamily="34" charset="0"/>
                        <a:buChar char="•"/>
                      </a:pPr>
                      <a:r>
                        <a:rPr lang="en-US" sz="1400" b="0" i="0" u="none" strike="noStrike" dirty="0">
                          <a:solidFill>
                            <a:srgbClr val="000000"/>
                          </a:solidFill>
                          <a:effectLst/>
                          <a:latin typeface="Calibri" panose="020F0502020204030204" pitchFamily="34" charset="0"/>
                        </a:rPr>
                        <a:t>Azure Machine Learning</a:t>
                      </a:r>
                    </a:p>
                    <a:p>
                      <a:pPr marL="285750" indent="-285750" algn="l" fontAlgn="ctr">
                        <a:buFont typeface="Arial" panose="020B0604020202020204" pitchFamily="34" charset="0"/>
                        <a:buChar char="•"/>
                      </a:pPr>
                      <a:r>
                        <a:rPr lang="en-US" sz="1400" b="0" i="0" u="none" strike="noStrike" dirty="0">
                          <a:solidFill>
                            <a:srgbClr val="000000"/>
                          </a:solidFill>
                          <a:effectLst/>
                          <a:latin typeface="Calibri" panose="020F0502020204030204" pitchFamily="34" charset="0"/>
                        </a:rPr>
                        <a:t>Power BI</a:t>
                      </a:r>
                    </a:p>
                    <a:p>
                      <a:pPr marL="285750" indent="-285750" algn="l" fontAlgn="ctr">
                        <a:buFont typeface="Arial" panose="020B0604020202020204" pitchFamily="34" charset="0"/>
                        <a:buChar char="•"/>
                      </a:pPr>
                      <a:r>
                        <a:rPr lang="en-US" sz="1400" b="0" i="0" u="none" strike="noStrike" dirty="0">
                          <a:solidFill>
                            <a:srgbClr val="000000"/>
                          </a:solidFill>
                          <a:effectLst/>
                          <a:latin typeface="Calibri" panose="020F0502020204030204" pitchFamily="34" charset="0"/>
                        </a:rPr>
                        <a:t>Azure Key vault + Access </a:t>
                      </a:r>
                      <a:r>
                        <a:rPr lang="en-US" sz="1400" b="0" i="0" u="none" strike="noStrike" dirty="0" err="1">
                          <a:solidFill>
                            <a:srgbClr val="000000"/>
                          </a:solidFill>
                          <a:effectLst/>
                          <a:latin typeface="Calibri" panose="020F0502020204030204" pitchFamily="34" charset="0"/>
                        </a:rPr>
                        <a:t>Policy+Key+Secret</a:t>
                      </a:r>
                      <a:endParaRPr lang="en-US" sz="1400" b="0" i="0" u="none" strike="noStrike" dirty="0">
                        <a:solidFill>
                          <a:srgbClr val="000000"/>
                        </a:solidFill>
                        <a:effectLst/>
                        <a:latin typeface="Calibri" panose="020F0502020204030204" pitchFamily="34" charset="0"/>
                      </a:endParaRPr>
                    </a:p>
                    <a:p>
                      <a:pPr marL="285750" indent="-285750" algn="l" fontAlgn="ctr">
                        <a:buFont typeface="Arial" panose="020B0604020202020204" pitchFamily="34" charset="0"/>
                        <a:buChar char="•"/>
                      </a:pPr>
                      <a:r>
                        <a:rPr lang="en-US" sz="1400" b="0" i="0" u="none" strike="noStrike" dirty="0">
                          <a:solidFill>
                            <a:srgbClr val="000000"/>
                          </a:solidFill>
                          <a:effectLst/>
                          <a:latin typeface="Calibri" panose="020F0502020204030204" pitchFamily="34" charset="0"/>
                        </a:rPr>
                        <a:t>Storage Accounts-Blob Storage and File Storage</a:t>
                      </a:r>
                    </a:p>
                    <a:p>
                      <a:pPr marL="285750" indent="-285750" algn="l" fontAlgn="ctr">
                        <a:buFont typeface="Arial" panose="020B0604020202020204" pitchFamily="34" charset="0"/>
                        <a:buChar char="•"/>
                      </a:pPr>
                      <a:r>
                        <a:rPr lang="en-US" sz="1400" b="0" i="0" u="none" strike="noStrike" dirty="0">
                          <a:solidFill>
                            <a:srgbClr val="000000"/>
                          </a:solidFill>
                          <a:effectLst/>
                          <a:latin typeface="Calibri" panose="020F0502020204030204" pitchFamily="34" charset="0"/>
                        </a:rPr>
                        <a:t>Azure Cognitive Services</a:t>
                      </a:r>
                    </a:p>
                    <a:p>
                      <a:pPr marL="285750" indent="-285750" algn="l" fontAlgn="ctr">
                        <a:buFont typeface="Arial" panose="020B0604020202020204" pitchFamily="34" charset="0"/>
                        <a:buChar char="•"/>
                      </a:pPr>
                      <a:r>
                        <a:rPr lang="en-US" sz="1400" b="0" i="0" u="none" strike="noStrike" dirty="0">
                          <a:solidFill>
                            <a:srgbClr val="000000"/>
                          </a:solidFill>
                          <a:effectLst/>
                          <a:latin typeface="Calibri" panose="020F0502020204030204" pitchFamily="34" charset="0"/>
                        </a:rPr>
                        <a:t>Azure Form Recognizer</a:t>
                      </a:r>
                    </a:p>
                    <a:p>
                      <a:pPr marL="285750" indent="-285750" algn="l" fontAlgn="ctr">
                        <a:buFont typeface="Arial" panose="020B0604020202020204" pitchFamily="34" charset="0"/>
                        <a:buChar char="•"/>
                      </a:pPr>
                      <a:r>
                        <a:rPr lang="en-US" sz="1400" b="0" i="0" u="none" strike="noStrike" dirty="0">
                          <a:solidFill>
                            <a:srgbClr val="000000"/>
                          </a:solidFill>
                          <a:effectLst/>
                          <a:latin typeface="Calibri" panose="020F0502020204030204" pitchFamily="34" charset="0"/>
                        </a:rPr>
                        <a:t>Azure Search</a:t>
                      </a:r>
                    </a:p>
                    <a:p>
                      <a:pPr marL="285750" indent="-285750" algn="l" fontAlgn="ctr">
                        <a:buFont typeface="Arial" panose="020B0604020202020204" pitchFamily="34" charset="0"/>
                        <a:buChar char="•"/>
                      </a:pPr>
                      <a:r>
                        <a:rPr lang="en-US" sz="1400" b="0" i="0" u="none" strike="noStrike" dirty="0">
                          <a:solidFill>
                            <a:srgbClr val="000000"/>
                          </a:solidFill>
                          <a:effectLst/>
                          <a:latin typeface="Calibri" panose="020F0502020204030204" pitchFamily="34" charset="0"/>
                        </a:rPr>
                        <a:t>Azure API Management </a:t>
                      </a:r>
                    </a:p>
                    <a:p>
                      <a:pPr marL="285750" indent="-285750" algn="l" fontAlgn="ctr">
                        <a:buFont typeface="Arial" panose="020B0604020202020204" pitchFamily="34" charset="0"/>
                        <a:buChar char="•"/>
                      </a:pPr>
                      <a:r>
                        <a:rPr lang="en-US" sz="1400" b="0" i="0" u="none" strike="noStrike" dirty="0">
                          <a:solidFill>
                            <a:srgbClr val="000000"/>
                          </a:solidFill>
                          <a:effectLst/>
                          <a:latin typeface="Calibri" panose="020F0502020204030204" pitchFamily="34" charset="0"/>
                        </a:rPr>
                        <a:t>VNet</a:t>
                      </a:r>
                    </a:p>
                    <a:p>
                      <a:pPr marL="285750" indent="-285750" algn="l" fontAlgn="ctr">
                        <a:buFont typeface="Arial" panose="020B0604020202020204" pitchFamily="34" charset="0"/>
                        <a:buChar char="•"/>
                      </a:pPr>
                      <a:r>
                        <a:rPr lang="en-US" sz="1400" b="0" i="0" u="none" strike="noStrike" dirty="0">
                          <a:solidFill>
                            <a:srgbClr val="000000"/>
                          </a:solidFill>
                          <a:effectLst/>
                          <a:latin typeface="Calibri" panose="020F0502020204030204" pitchFamily="34" charset="0"/>
                        </a:rPr>
                        <a:t>NSG and NSG Rules</a:t>
                      </a:r>
                    </a:p>
                    <a:p>
                      <a:pPr marL="285750" indent="-285750" algn="l" fontAlgn="ctr">
                        <a:buFont typeface="Arial" panose="020B0604020202020204" pitchFamily="34" charset="0"/>
                        <a:buChar char="•"/>
                      </a:pPr>
                      <a:r>
                        <a:rPr lang="en-US" sz="1400" b="0" i="0" u="none" strike="noStrike" dirty="0">
                          <a:solidFill>
                            <a:srgbClr val="000000"/>
                          </a:solidFill>
                          <a:effectLst/>
                          <a:latin typeface="Calibri" panose="020F0502020204030204" pitchFamily="34" charset="0"/>
                        </a:rPr>
                        <a:t>Private </a:t>
                      </a:r>
                      <a:r>
                        <a:rPr lang="en-US" sz="1400" b="0" i="0" u="none" strike="noStrike" dirty="0" err="1">
                          <a:solidFill>
                            <a:srgbClr val="000000"/>
                          </a:solidFill>
                          <a:effectLst/>
                          <a:latin typeface="Calibri" panose="020F0502020204030204" pitchFamily="34" charset="0"/>
                        </a:rPr>
                        <a:t>Endp</a:t>
                      </a:r>
                      <a:endParaRPr lang="en-US"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464521039"/>
                  </a:ext>
                </a:extLst>
              </a:tr>
              <a:tr h="370840">
                <a:tc>
                  <a:txBody>
                    <a:bodyPr/>
                    <a:lstStyle/>
                    <a:p>
                      <a:pPr algn="ctr"/>
                      <a:r>
                        <a:rPr lang="en-US" sz="1200" dirty="0"/>
                        <a:t>3</a:t>
                      </a:r>
                    </a:p>
                  </a:txBody>
                  <a:tcPr/>
                </a:tc>
                <a:tc>
                  <a:txBody>
                    <a:bodyPr/>
                    <a:lstStyle/>
                    <a:p>
                      <a:pPr algn="l" fontAlgn="ctr"/>
                      <a:r>
                        <a:rPr lang="en-US" sz="1400" b="0" i="0" u="none" strike="noStrike" dirty="0">
                          <a:solidFill>
                            <a:srgbClr val="000000"/>
                          </a:solidFill>
                          <a:effectLst/>
                          <a:latin typeface="Calibri" panose="020F0502020204030204" pitchFamily="34" charset="0"/>
                        </a:rPr>
                        <a:t>Validation and Testing for the IaC templates.</a:t>
                      </a:r>
                    </a:p>
                  </a:txBody>
                  <a:tcPr marL="6350" marR="6350" marT="6350" marB="0" anchor="ctr"/>
                </a:tc>
                <a:extLst>
                  <a:ext uri="{0D108BD9-81ED-4DB2-BD59-A6C34878D82A}">
                    <a16:rowId xmlns:a16="http://schemas.microsoft.com/office/drawing/2014/main" val="3916244314"/>
                  </a:ext>
                </a:extLst>
              </a:tr>
            </a:tbl>
          </a:graphicData>
        </a:graphic>
      </p:graphicFrame>
      <p:sp>
        <p:nvSpPr>
          <p:cNvPr id="3" name="Title 2">
            <a:extLst>
              <a:ext uri="{FF2B5EF4-FFF2-40B4-BE49-F238E27FC236}">
                <a16:creationId xmlns:a16="http://schemas.microsoft.com/office/drawing/2014/main" id="{F471EC94-3B06-254B-150D-6304FF329875}"/>
              </a:ext>
            </a:extLst>
          </p:cNvPr>
          <p:cNvSpPr>
            <a:spLocks noGrp="1"/>
          </p:cNvSpPr>
          <p:nvPr>
            <p:ph type="title"/>
          </p:nvPr>
        </p:nvSpPr>
        <p:spPr>
          <a:xfrm>
            <a:off x="578360" y="146829"/>
            <a:ext cx="10783229" cy="625281"/>
          </a:xfrm>
        </p:spPr>
        <p:txBody>
          <a:bodyPr/>
          <a:lstStyle/>
          <a:p>
            <a:r>
              <a:rPr lang="en-US" dirty="0"/>
              <a:t>Azure Infra IaC – In Scope</a:t>
            </a:r>
          </a:p>
        </p:txBody>
      </p:sp>
      <p:sp>
        <p:nvSpPr>
          <p:cNvPr id="4" name="Slide Number Placeholder 3">
            <a:extLst>
              <a:ext uri="{FF2B5EF4-FFF2-40B4-BE49-F238E27FC236}">
                <a16:creationId xmlns:a16="http://schemas.microsoft.com/office/drawing/2014/main" id="{7CB8AEAE-8A19-25D4-B584-F2BFB828C9D7}"/>
              </a:ext>
            </a:extLst>
          </p:cNvPr>
          <p:cNvSpPr>
            <a:spLocks noGrp="1"/>
          </p:cNvSpPr>
          <p:nvPr>
            <p:ph type="sldNum" sz="quarter" idx="10"/>
          </p:nvPr>
        </p:nvSpPr>
        <p:spPr/>
        <p:txBody>
          <a:bodyPr/>
          <a:lstStyle/>
          <a:p>
            <a:fld id="{0EE23A24-5E29-4F5A-B780-9568AE9A51DD}" type="slidenum">
              <a:rPr lang="en-US" smtClean="0"/>
              <a:pPr/>
              <a:t>9</a:t>
            </a:fld>
            <a:endParaRPr lang="en-US" dirty="0"/>
          </a:p>
        </p:txBody>
      </p:sp>
    </p:spTree>
    <p:extLst>
      <p:ext uri="{BB962C8B-B14F-4D97-AF65-F5344CB8AC3E}">
        <p14:creationId xmlns:p14="http://schemas.microsoft.com/office/powerpoint/2010/main" val="3502023306"/>
      </p:ext>
    </p:extLst>
  </p:cSld>
  <p:clrMapOvr>
    <a:masterClrMapping/>
  </p:clrMapOvr>
  <p:transition>
    <p:fade/>
  </p:transition>
</p:sld>
</file>

<file path=ppt/theme/theme1.xml><?xml version="1.0" encoding="utf-8"?>
<a:theme xmlns:a="http://schemas.openxmlformats.org/drawingml/2006/main" name="Highly Confidential">
  <a:themeElements>
    <a:clrScheme name="Update Avanade">
      <a:dk1>
        <a:srgbClr val="333333"/>
      </a:dk1>
      <a:lt1>
        <a:sysClr val="window" lastClr="FFFFFF"/>
      </a:lt1>
      <a:dk2>
        <a:srgbClr val="FF5800"/>
      </a:dk2>
      <a:lt2>
        <a:srgbClr val="EDEDED"/>
      </a:lt2>
      <a:accent1>
        <a:srgbClr val="FF5800"/>
      </a:accent1>
      <a:accent2>
        <a:srgbClr val="CE056A"/>
      </a:accent2>
      <a:accent3>
        <a:srgbClr val="C80000"/>
      </a:accent3>
      <a:accent4>
        <a:srgbClr val="FFB414"/>
      </a:accent4>
      <a:accent5>
        <a:srgbClr val="4B912A"/>
      </a:accent5>
      <a:accent6>
        <a:srgbClr val="008C95"/>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1C210104-DC78-444B-929E-FBEF4DF41226}" vid="{86462BBF-5BEE-4EB2-A154-3428CBF3A2B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27B2FA1C127AA4595E4CD2203821E87" ma:contentTypeVersion="5" ma:contentTypeDescription="Create a new document." ma:contentTypeScope="" ma:versionID="0004d0231abde9901cf9b7de795ae97d">
  <xsd:schema xmlns:xsd="http://www.w3.org/2001/XMLSchema" xmlns:xs="http://www.w3.org/2001/XMLSchema" xmlns:p="http://schemas.microsoft.com/office/2006/metadata/properties" xmlns:ns2="7114ba57-5423-462f-8b30-dc017f11c309" xmlns:ns3="ca649996-e5d5-4545-8bc5-3eca12856cd5" targetNamespace="http://schemas.microsoft.com/office/2006/metadata/properties" ma:root="true" ma:fieldsID="1b95d989a6ef18ecc99954490f052494" ns2:_="" ns3:_="">
    <xsd:import namespace="7114ba57-5423-462f-8b30-dc017f11c309"/>
    <xsd:import namespace="ca649996-e5d5-4545-8bc5-3eca12856cd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14ba57-5423-462f-8b30-dc017f11c3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a649996-e5d5-4545-8bc5-3eca12856cd5"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C9D23E8-D475-4A24-9625-B94EBDAE229C}">
  <ds:schemaRefs>
    <ds:schemaRef ds:uri="http://schemas.microsoft.com/sharepoint/v3/contenttype/forms"/>
  </ds:schemaRefs>
</ds:datastoreItem>
</file>

<file path=customXml/itemProps2.xml><?xml version="1.0" encoding="utf-8"?>
<ds:datastoreItem xmlns:ds="http://schemas.openxmlformats.org/officeDocument/2006/customXml" ds:itemID="{AA4CF7D6-B72A-437A-99E5-1852A663C4C1}">
  <ds:schemaRefs>
    <ds:schemaRef ds:uri="7114ba57-5423-462f-8b30-dc017f11c309"/>
    <ds:schemaRef ds:uri="ca649996-e5d5-4545-8bc5-3eca12856cd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74D37CB-60EE-4917-A680-C45A8E14E0BA}">
  <ds:schemaRefs>
    <ds:schemaRef ds:uri="http://schemas.microsoft.com/office/2006/documentManagement/types"/>
    <ds:schemaRef ds:uri="http://purl.org/dc/terms/"/>
    <ds:schemaRef ds:uri="7114ba57-5423-462f-8b30-dc017f11c309"/>
    <ds:schemaRef ds:uri="http://purl.org/dc/elements/1.1/"/>
    <ds:schemaRef ds:uri="http://purl.org/dc/dcmitype/"/>
    <ds:schemaRef ds:uri="ca649996-e5d5-4545-8bc5-3eca12856cd5"/>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2230</Words>
  <Application>Microsoft Office PowerPoint</Application>
  <PresentationFormat>Widescreen</PresentationFormat>
  <Paragraphs>384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Segoe UI</vt:lpstr>
      <vt:lpstr>Segoe UI Light</vt:lpstr>
      <vt:lpstr>Segoe UI Semibold</vt:lpstr>
      <vt:lpstr>Highly Confidential</vt:lpstr>
      <vt:lpstr>PowerPoint Presentation</vt:lpstr>
      <vt:lpstr>AI/ML Out of Scope</vt:lpstr>
      <vt:lpstr>AI/ML Out of Scope</vt:lpstr>
      <vt:lpstr>AI/ML Assumptions</vt:lpstr>
      <vt:lpstr>AI/ML Assumptions</vt:lpstr>
      <vt:lpstr>Key Dependencies</vt:lpstr>
      <vt:lpstr>PowerPoint Presentation</vt:lpstr>
      <vt:lpstr>PowerPoint Presentation</vt:lpstr>
      <vt:lpstr>Azure Infra IaC – In Scope</vt:lpstr>
      <vt:lpstr>Azure Infra IaC - Assumptions</vt:lpstr>
      <vt:lpstr>Azure Infra IaC – Out of Scope</vt:lpstr>
      <vt:lpstr>Azure Infra IaC – Out of Scope</vt:lpstr>
      <vt:lpstr>Azure Infra IaC – Out of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 Chaitra</dc:creator>
  <cp:lastModifiedBy>Majumder, Subhro</cp:lastModifiedBy>
  <cp:revision>1</cp:revision>
  <dcterms:created xsi:type="dcterms:W3CDTF">2021-04-27T13:53:25Z</dcterms:created>
  <dcterms:modified xsi:type="dcterms:W3CDTF">2023-08-25T09:11:09Z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0x010100E27B2FA1C127AA4595E4CD2203821E87</vt:lpwstr>
  </property>
</Properties>
</file>