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D0393-EAD5-A932-C8DD-0E6183697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Zomato </a:t>
            </a:r>
            <a:r>
              <a:rPr lang="en-US"/>
              <a:t>Data Analysis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03893-9DCA-FEBC-6595-9C4BC9BE4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SQL Functionalities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08499-E8B4-462E-A274-2F34FF653D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5" t="-23906" r="-23906" b="5446"/>
          <a:stretch/>
        </p:blipFill>
        <p:spPr>
          <a:xfrm rot="3258199">
            <a:off x="5006317" y="684063"/>
            <a:ext cx="1517551" cy="17266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1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37C4-E51E-EEDB-50AB-B2CB4E0B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80" y="1644748"/>
            <a:ext cx="10348760" cy="3849272"/>
          </a:xfr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r>
              <a:rPr lang="en-US" sz="96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End</a:t>
            </a:r>
            <a:endParaRPr lang="en-IN" sz="96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A8A3C-3623-2132-B1F0-CA8859CF3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17775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A6BA5-F2BD-C928-2CD2-83FBA1F4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</a:t>
            </a:r>
            <a:r>
              <a:rPr lang="en-US" sz="2800" dirty="0"/>
              <a:t>-&gt;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0B316-7041-C947-1B7A-56ABA61C5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This dataset contains 4 relations-</a:t>
            </a:r>
          </a:p>
          <a:p>
            <a:r>
              <a:rPr lang="en-US" dirty="0"/>
              <a:t>(1)Sales Table-Contains USERID,CREATED_DATE,PRODUCT_ID</a:t>
            </a:r>
          </a:p>
          <a:p>
            <a:r>
              <a:rPr lang="en-US" dirty="0"/>
              <a:t>(2)Product Table-Contains PRODUCT_ID,PRODUCT_NAME,PRICE</a:t>
            </a:r>
          </a:p>
          <a:p>
            <a:r>
              <a:rPr lang="en-US" dirty="0"/>
              <a:t>(3)</a:t>
            </a:r>
            <a:r>
              <a:rPr lang="en-US" dirty="0" err="1"/>
              <a:t>Gold_Users_Signup</a:t>
            </a:r>
            <a:r>
              <a:rPr lang="en-US" dirty="0"/>
              <a:t> Table-Contains USER_ID,GOLD_SIGNUP_DATE</a:t>
            </a:r>
          </a:p>
          <a:p>
            <a:r>
              <a:rPr lang="en-US" dirty="0"/>
              <a:t>(4)Users Table-Contains USER_ID,SIGNUP_DATE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872958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30D7-9FC0-A035-A7FA-DC4BFAB6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 going to analyze the relations?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B2E4D-9450-0DA5-D3B1-96122528A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Let’s make it interesting, we will go question by question and I will answer all the questions </a:t>
            </a:r>
            <a:r>
              <a:rPr lang="en-US" sz="2000"/>
              <a:t>with   SQL queries</a:t>
            </a: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458975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51B118-1AF4-0E75-1CE9-ED4B811F27BB}"/>
              </a:ext>
            </a:extLst>
          </p:cNvPr>
          <p:cNvSpPr/>
          <p:nvPr/>
        </p:nvSpPr>
        <p:spPr>
          <a:xfrm>
            <a:off x="1999513" y="2719706"/>
            <a:ext cx="87134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Starting with the Questions</a:t>
            </a:r>
            <a:endParaRPr lang="en-IN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320723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DDE0-A227-FBA7-34D5-C84962B3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(Q1)</a:t>
            </a:r>
            <a:r>
              <a:rPr lang="en-US" sz="3100" dirty="0"/>
              <a:t>What is the total amount each customer spent on Zomato?</a:t>
            </a:r>
            <a:endParaRPr lang="en-IN" sz="31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AAFAB3-AE66-63AB-85A3-EF9B9767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Query that I have used: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select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s.userid,sum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p.price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 as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Total_Amount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from sales 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join product p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on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s.product_id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=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p.product_id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group by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s.userid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/>
              <a:t>The output I got: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F5AD27-E27B-77C7-D6D0-CF762FF58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687" y="3242603"/>
            <a:ext cx="3073370" cy="156376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7562882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349E-7707-878E-0C02-78EF76B5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(Q2)</a:t>
            </a:r>
            <a:r>
              <a:rPr lang="en-US" sz="3100" dirty="0"/>
              <a:t>How many days has each customer visited Zomato?</a:t>
            </a:r>
            <a:endParaRPr lang="en-IN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0ADD4-2095-6682-97A9-1589E0C20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Query that I have used: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Select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userid,count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(distinct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created_date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 as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disinct_days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from sales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group by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userid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/>
              <a:t>The Output I got: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66A671-3DF5-C6FC-8DF1-F1968B823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197" y="2689982"/>
            <a:ext cx="3433799" cy="17903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239205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408F-43FB-9951-45E6-117051B0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(Q3)</a:t>
            </a:r>
            <a:r>
              <a:rPr lang="en-US" sz="3100" dirty="0"/>
              <a:t>What was the first product bought by each of the customer?</a:t>
            </a:r>
            <a:endParaRPr lang="en-IN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1F7CA-7F44-EE83-7ACC-07B84B6C6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Query that I have used: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select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userid,created_date,product_id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from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(select *,rank() over(partition by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userid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order by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created_date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 as Rank from sales)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where rank=1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/>
              <a:t>The Output I got: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C3CA7-5F68-2CB9-E109-4C38AE62E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988" y="3101927"/>
            <a:ext cx="3737794" cy="19343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0579509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FC3C-A2DD-FFFA-E4F0-DFAE2599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(Q4)</a:t>
            </a:r>
            <a:r>
              <a:rPr lang="en-US" sz="3100" dirty="0"/>
              <a:t>What is the most purchased item in the menu and how many times was it purchased by the customer?</a:t>
            </a:r>
            <a:endParaRPr lang="en-IN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DED7-2211-516E-3C9D-010376139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Query that I have used: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select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userid,count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product_id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 as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cnt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from sales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product_id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=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(select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product_id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from sales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group by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product_id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order by count(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product_id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 DESC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LIMIT 1)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group by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userid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/>
              <a:t>The output I got: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10532-D5FE-971A-76D4-023B7FD51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946" y="4100732"/>
            <a:ext cx="2961248" cy="16740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6956204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B248-7128-D87E-8971-FF7A6638D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(Q5)</a:t>
            </a:r>
            <a:r>
              <a:rPr lang="en-US" sz="3400" dirty="0"/>
              <a:t>Which item was the most popular among the customers?</a:t>
            </a:r>
            <a:endParaRPr lang="en-IN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D1DB-6410-67BF-6DB1-E6DEA5A02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Query that I have used: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select * from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(select *,rank() over(partition by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userid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order by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cnt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desc) as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rnk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from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(select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userid,product_id,count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product_id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 as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cnt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from sales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group by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userid,product_id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rnk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=1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IN" dirty="0"/>
              <a:t>The Output I got: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8879EE-BFB5-1CCF-CA48-C376C56A6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688" y="4142935"/>
            <a:ext cx="3466625" cy="180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1203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248</TotalTime>
  <Words>436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 Light</vt:lpstr>
      <vt:lpstr>Rockwell</vt:lpstr>
      <vt:lpstr>Wingdings</vt:lpstr>
      <vt:lpstr>Atlas</vt:lpstr>
      <vt:lpstr>Zomato Data Analysis </vt:lpstr>
      <vt:lpstr>About the data-&gt;</vt:lpstr>
      <vt:lpstr>How are we going to analyze the relations?</vt:lpstr>
      <vt:lpstr>PowerPoint Presentation</vt:lpstr>
      <vt:lpstr>(Q1)What is the total amount each customer spent on Zomato?</vt:lpstr>
      <vt:lpstr>(Q2)How many days has each customer visited Zomato?</vt:lpstr>
      <vt:lpstr>(Q3)What was the first product bought by each of the customer?</vt:lpstr>
      <vt:lpstr>(Q4)What is the most purchased item in the menu and how many times was it purchased by the customer?</vt:lpstr>
      <vt:lpstr>(Q5)Which item was the most popular among the customers?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Data Analytics </dc:title>
  <dc:creator>saswat mishra</dc:creator>
  <cp:lastModifiedBy>saswat mishra</cp:lastModifiedBy>
  <cp:revision>6</cp:revision>
  <dcterms:created xsi:type="dcterms:W3CDTF">2023-11-05T11:31:24Z</dcterms:created>
  <dcterms:modified xsi:type="dcterms:W3CDTF">2023-11-20T07:00:34Z</dcterms:modified>
</cp:coreProperties>
</file>