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8" r:id="rId22"/>
    <p:sldId id="275" r:id="rId23"/>
    <p:sldId id="276" r:id="rId24"/>
    <p:sldId id="277" r:id="rId25"/>
    <p:sldId id="279" r:id="rId26"/>
    <p:sldId id="280" r:id="rId27"/>
    <p:sldId id="285" r:id="rId28"/>
    <p:sldId id="281" r:id="rId29"/>
    <p:sldId id="282" r:id="rId30"/>
    <p:sldId id="283" r:id="rId31"/>
    <p:sldId id="284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85FCE-0B74-6C0B-9617-ECB03FE80E3B}" v="177" dt="2022-04-27T07:13:19.535"/>
    <p1510:client id="{19CEC07B-F06D-8EF9-94C8-662946D09F31}" v="373" dt="2022-04-05T08:31:01.282"/>
    <p1510:client id="{5038E57D-57E9-7E99-1936-6D966BB0CD3B}" v="382" dt="2022-04-27T09:35:00.637"/>
    <p1510:client id="{9716FF42-F521-4B30-9EEB-C471898B1315}" v="95" dt="2022-04-27T19:13:29.553"/>
    <p1510:client id="{BBAB364B-701C-4EBA-A99D-4C3FA5C0B44B}" v="62" dt="2022-04-05T06:52:13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54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1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9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3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23" r:id="rId6"/>
    <p:sldLayoutId id="2147483919" r:id="rId7"/>
    <p:sldLayoutId id="2147483920" r:id="rId8"/>
    <p:sldLayoutId id="2147483921" r:id="rId9"/>
    <p:sldLayoutId id="2147483922" r:id="rId10"/>
    <p:sldLayoutId id="21474839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7" Type="http://schemas.openxmlformats.org/officeDocument/2006/relationships/image" Target="../media/image5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ray Dinner Plate · Free vector graphic on Pixabay">
            <a:extLst>
              <a:ext uri="{FF2B5EF4-FFF2-40B4-BE49-F238E27FC236}">
                <a16:creationId xmlns:a16="http://schemas.microsoft.com/office/drawing/2014/main" id="{4D1D4915-D5BE-3F61-F287-74F913C88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7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n-US" sz="9600" b="0" dirty="0" err="1">
                <a:latin typeface="Rastanty Cortez"/>
              </a:rPr>
              <a:t>DineR</a:t>
            </a:r>
            <a:endParaRPr lang="en-US" b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latin typeface="Abadi Extra Light"/>
              </a:rPr>
              <a:t>Your ultimate restaurant management application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2FDBDB8-3311-59E3-E106-3B05A554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557598"/>
            <a:ext cx="10506765" cy="44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7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E1B03D7E-B5D7-4F7F-45AF-74F70D05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6" y="950133"/>
            <a:ext cx="4642677" cy="3466864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DBE146-5ED2-2A90-7278-6DDD8749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57" y="953052"/>
            <a:ext cx="5879547" cy="58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5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53A279-8E1C-08B7-0EB8-E9B09FF5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61" y="638934"/>
            <a:ext cx="4601955" cy="4277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895E4-C080-FD1D-101E-B67DFDF81ED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8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AA341F-BF35-9A45-9700-24B4D13C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83" y="427690"/>
            <a:ext cx="5769113" cy="60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3FE54A-A994-42FB-94E0-168474F6B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7B477-8513-4219-81DB-3A481B53E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36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BB282-D67A-4262-B395-9B9E593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338062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Rectangle&#10;&#10;Description automatically generated">
            <a:extLst>
              <a:ext uri="{FF2B5EF4-FFF2-40B4-BE49-F238E27FC236}">
                <a16:creationId xmlns:a16="http://schemas.microsoft.com/office/drawing/2014/main" id="{8CFA9616-8871-D7DD-CF33-23F08515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26" y="434816"/>
            <a:ext cx="8143460" cy="580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3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0C85BB-DF7A-B5F7-E61A-02C77228D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3" r="-2" b="17186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614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83DF62-62C1-BB66-95F2-5DDEDBC3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796371"/>
            <a:ext cx="10506765" cy="43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A2E5A7-0A42-8D32-7717-FF8BAF75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63" y="586684"/>
            <a:ext cx="5343525" cy="590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22312-E7AC-AC06-F216-82A1A1E8C59E}"/>
              </a:ext>
            </a:extLst>
          </p:cNvPr>
          <p:cNvSpPr txBox="1"/>
          <p:nvPr/>
        </p:nvSpPr>
        <p:spPr>
          <a:xfrm>
            <a:off x="1356139" y="34875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4980480-FCB5-1295-9DA4-EC8F77C0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612" y="393770"/>
            <a:ext cx="3227733" cy="64569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E7DF11-A9A7-C4FD-B7B5-C7F4B9D862F1}"/>
              </a:ext>
            </a:extLst>
          </p:cNvPr>
          <p:cNvSpPr/>
          <p:nvPr/>
        </p:nvSpPr>
        <p:spPr>
          <a:xfrm>
            <a:off x="5837583" y="2607365"/>
            <a:ext cx="2451651" cy="883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5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A85779-880F-48B8-1ACE-E924CA2EB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80" y="29335"/>
            <a:ext cx="2949161" cy="537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0F4BB-6CB9-A88C-F599-0F59EBF2F84E}"/>
              </a:ext>
            </a:extLst>
          </p:cNvPr>
          <p:cNvSpPr txBox="1"/>
          <p:nvPr/>
        </p:nvSpPr>
        <p:spPr>
          <a:xfrm>
            <a:off x="3487530" y="3586922"/>
            <a:ext cx="1627809" cy="2588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E1B9B63-5C1D-4084-DA7D-99251C71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22" y="23053"/>
            <a:ext cx="2890079" cy="5409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24EA63-034D-4554-10C9-291668E8F327}"/>
              </a:ext>
            </a:extLst>
          </p:cNvPr>
          <p:cNvSpPr txBox="1"/>
          <p:nvPr/>
        </p:nvSpPr>
        <p:spPr>
          <a:xfrm>
            <a:off x="7142922" y="3575878"/>
            <a:ext cx="1914941" cy="2588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6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CB0A2E-A8C2-D5E2-6591-19F7DC19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40" y="245166"/>
            <a:ext cx="2714372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5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81FB-4326-7DD3-6DC7-5172711A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2720837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C19926-FAA6-5820-1379-6C2110FA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34" y="112643"/>
            <a:ext cx="2906688" cy="5395844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A10297-A14D-5E2D-239A-C813AD27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85" y="112644"/>
            <a:ext cx="2746481" cy="54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3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62FBA7CB-7753-2E95-F3F0-161D83ED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60" y="306754"/>
            <a:ext cx="4383480" cy="9194797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4549A24-903D-420E-B9A4-4F4FD361C536}"/>
              </a:ext>
            </a:extLst>
          </p:cNvPr>
          <p:cNvSpPr/>
          <p:nvPr/>
        </p:nvSpPr>
        <p:spPr>
          <a:xfrm>
            <a:off x="8276492" y="4984261"/>
            <a:ext cx="918307" cy="9183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8A88C5D-E4A7-4F86-2471-0B3AE6A55072}"/>
              </a:ext>
            </a:extLst>
          </p:cNvPr>
          <p:cNvSpPr/>
          <p:nvPr/>
        </p:nvSpPr>
        <p:spPr>
          <a:xfrm>
            <a:off x="2987674" y="4853597"/>
            <a:ext cx="918307" cy="9183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221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B4D7C2B-B4C1-1AA7-48E1-AC4AEF88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54" y="348904"/>
            <a:ext cx="1533525" cy="271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156D48-79CD-D860-945C-CE1CF615ACF2}"/>
              </a:ext>
            </a:extLst>
          </p:cNvPr>
          <p:cNvSpPr txBox="1"/>
          <p:nvPr/>
        </p:nvSpPr>
        <p:spPr>
          <a:xfrm>
            <a:off x="207617" y="14776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8A1E289-5AB1-1D17-7864-216042C37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70" y="1587114"/>
            <a:ext cx="8706678" cy="37058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61BAFA-DD5B-51E9-82C3-E1F76CE71908}"/>
              </a:ext>
            </a:extLst>
          </p:cNvPr>
          <p:cNvSpPr/>
          <p:nvPr/>
        </p:nvSpPr>
        <p:spPr>
          <a:xfrm>
            <a:off x="2347843" y="2806148"/>
            <a:ext cx="309217" cy="1137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1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039717-6E0B-618D-34DE-DE91E797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92" y="491392"/>
            <a:ext cx="11125199" cy="55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584608-F14D-043E-947B-367F11D1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6" y="3731303"/>
            <a:ext cx="10528852" cy="6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5223-4235-E3D3-BBD9-5DBF446B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28889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17F8-046C-968D-C26D-72292597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pic>
        <p:nvPicPr>
          <p:cNvPr id="6" name="Afbeelding 6" descr="Afbeelding met tafel&#10;&#10;Automatisch gegenereerde beschrijving">
            <a:extLst>
              <a:ext uri="{FF2B5EF4-FFF2-40B4-BE49-F238E27FC236}">
                <a16:creationId xmlns:a16="http://schemas.microsoft.com/office/drawing/2014/main" id="{31E806A0-C15D-9D4F-E25E-E9F118C3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62" y="1686629"/>
            <a:ext cx="5351584" cy="1267126"/>
          </a:xfrm>
          <a:prstGeom prst="rect">
            <a:avLst/>
          </a:prstGeom>
        </p:spPr>
      </p:pic>
      <p:pic>
        <p:nvPicPr>
          <p:cNvPr id="7" name="Afbeelding 7" descr="Afbeelding met tafel&#10;&#10;Automatisch gegenereerde beschrijving">
            <a:extLst>
              <a:ext uri="{FF2B5EF4-FFF2-40B4-BE49-F238E27FC236}">
                <a16:creationId xmlns:a16="http://schemas.microsoft.com/office/drawing/2014/main" id="{1E4FEEC1-8012-914C-0D2C-469118F10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" y="1690279"/>
            <a:ext cx="6348046" cy="1357519"/>
          </a:xfrm>
          <a:prstGeom prst="rect">
            <a:avLst/>
          </a:prstGeom>
        </p:spPr>
      </p:pic>
      <p:pic>
        <p:nvPicPr>
          <p:cNvPr id="8" name="Afbeelding 8" descr="Afbeelding met tafel&#10;&#10;Automatisch gegenereerde beschrijving">
            <a:extLst>
              <a:ext uri="{FF2B5EF4-FFF2-40B4-BE49-F238E27FC236}">
                <a16:creationId xmlns:a16="http://schemas.microsoft.com/office/drawing/2014/main" id="{6602DE05-429D-792D-DF90-1C916C6DB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4" y="3538311"/>
            <a:ext cx="3436815" cy="1959917"/>
          </a:xfrm>
          <a:prstGeom prst="rect">
            <a:avLst/>
          </a:prstGeom>
        </p:spPr>
      </p:pic>
      <p:pic>
        <p:nvPicPr>
          <p:cNvPr id="9" name="Afbeelding 9" descr="Afbeelding met tafel&#10;&#10;Automatisch gegenereerde beschrijving">
            <a:extLst>
              <a:ext uri="{FF2B5EF4-FFF2-40B4-BE49-F238E27FC236}">
                <a16:creationId xmlns:a16="http://schemas.microsoft.com/office/drawing/2014/main" id="{B7F00157-FD54-9CBA-49B7-E1E754780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938" y="3495152"/>
            <a:ext cx="3485661" cy="1968081"/>
          </a:xfrm>
          <a:prstGeom prst="rect">
            <a:avLst/>
          </a:prstGeom>
        </p:spPr>
      </p:pic>
      <p:pic>
        <p:nvPicPr>
          <p:cNvPr id="10" name="Afbeelding 10" descr="Afbeelding met tafel&#10;&#10;Automatisch gegenereerde beschrijving">
            <a:extLst>
              <a:ext uri="{FF2B5EF4-FFF2-40B4-BE49-F238E27FC236}">
                <a16:creationId xmlns:a16="http://schemas.microsoft.com/office/drawing/2014/main" id="{313235CE-D32A-08A5-C153-CA674570C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477" y="3851063"/>
            <a:ext cx="4042507" cy="16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2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040E86-1CB5-1626-D2E3-99E76AC7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615155"/>
            <a:ext cx="10506765" cy="2601776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D921C8-0AC6-1804-57F0-B53F9541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9" y="3336377"/>
            <a:ext cx="10462591" cy="28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11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125B7F7-99DB-633E-357B-11FF1EED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" y="396434"/>
            <a:ext cx="5724938" cy="6208695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4981BA5-7363-6E1E-5190-07467001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6" y="394592"/>
            <a:ext cx="6199808" cy="2380293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5608B5-C694-6E58-4E72-5465E5B13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65" y="2807519"/>
            <a:ext cx="6188765" cy="2203743"/>
          </a:xfrm>
          <a:prstGeom prst="rect">
            <a:avLst/>
          </a:prstGeom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599CED-D0C6-6E4B-B2E5-063BDF0EC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965" y="5038618"/>
            <a:ext cx="6188765" cy="16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3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C40E199-0EED-3355-080D-BA71897A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251644"/>
            <a:ext cx="6023113" cy="4168103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A9B54C-63ED-3F35-A74E-FC4F4B90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" y="4466237"/>
            <a:ext cx="6023112" cy="2122047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3F3625-C594-8540-CA91-7DE6B2821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26" y="254073"/>
            <a:ext cx="5868504" cy="1921420"/>
          </a:xfrm>
          <a:prstGeom prst="rect">
            <a:avLst/>
          </a:prstGeom>
        </p:spPr>
      </p:pic>
      <p:pic>
        <p:nvPicPr>
          <p:cNvPr id="7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6A33D91-8E3B-688A-88C7-C3D889399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226" y="2243833"/>
            <a:ext cx="5868503" cy="134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0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0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49D90C3-1C06-AA72-ACCB-7AFF7D8C5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9" b="24070"/>
          <a:stretch/>
        </p:blipFill>
        <p:spPr>
          <a:xfrm>
            <a:off x="884132" y="825086"/>
            <a:ext cx="10515600" cy="50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7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0098081-B88A-03B5-1C6D-C925E8AF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" y="186154"/>
            <a:ext cx="5161721" cy="5613260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1383660-C784-633E-1F77-F6A76BC17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97" y="2541767"/>
            <a:ext cx="7039111" cy="2285802"/>
          </a:xfrm>
          <a:prstGeom prst="rect">
            <a:avLst/>
          </a:prstGeom>
        </p:spPr>
      </p:pic>
      <p:pic>
        <p:nvPicPr>
          <p:cNvPr id="7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0182683-B321-F27C-7522-D021735C9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097" y="4830045"/>
            <a:ext cx="7039111" cy="2023907"/>
          </a:xfrm>
          <a:prstGeom prst="rect">
            <a:avLst/>
          </a:prstGeom>
        </p:spPr>
      </p:pic>
      <p:pic>
        <p:nvPicPr>
          <p:cNvPr id="9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FDA69415-437B-CC7C-DE2A-5367A587C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09" y="5787408"/>
            <a:ext cx="5161721" cy="1047878"/>
          </a:xfrm>
          <a:prstGeom prst="rect">
            <a:avLst/>
          </a:prstGeom>
        </p:spPr>
      </p:pic>
      <p:pic>
        <p:nvPicPr>
          <p:cNvPr id="3" name="Afbeelding 4">
            <a:extLst>
              <a:ext uri="{FF2B5EF4-FFF2-40B4-BE49-F238E27FC236}">
                <a16:creationId xmlns:a16="http://schemas.microsoft.com/office/drawing/2014/main" id="{248B8D98-3CCA-062D-BE31-D35E665DE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246" y="186352"/>
            <a:ext cx="7041660" cy="457681"/>
          </a:xfrm>
          <a:prstGeom prst="rect">
            <a:avLst/>
          </a:prstGeom>
        </p:spPr>
      </p:pic>
      <p:pic>
        <p:nvPicPr>
          <p:cNvPr id="5" name="Afbeelding 10" descr="Afbeelding met tekst&#10;&#10;Automatisch gegenereerde beschrijving">
            <a:extLst>
              <a:ext uri="{FF2B5EF4-FFF2-40B4-BE49-F238E27FC236}">
                <a16:creationId xmlns:a16="http://schemas.microsoft.com/office/drawing/2014/main" id="{F14DF455-CF07-F84A-6A3C-9C2040484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246" y="649566"/>
            <a:ext cx="7041660" cy="188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95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9DD0BC-15F8-6743-C8D6-A300315F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09" y="358395"/>
            <a:ext cx="10065026" cy="3192600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7EFF79-0CFE-ACCE-8CB1-C6C264644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09" y="3640755"/>
            <a:ext cx="10065026" cy="28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16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39897E-4A65-FF5E-1F2B-B0E4C902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" y="228497"/>
            <a:ext cx="5846417" cy="5672136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553D04-EC66-971B-2E92-A78C608E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48" y="2272692"/>
            <a:ext cx="6365460" cy="15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90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7CD6B-7D3B-452C-06AA-3F75710B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Köszönjük</a:t>
            </a:r>
            <a:r>
              <a:rPr lang="en-US" sz="7200" dirty="0"/>
              <a:t> a </a:t>
            </a:r>
            <a:r>
              <a:rPr lang="en-US" sz="7200" dirty="0" err="1"/>
              <a:t>figyelmet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1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64B562-5916-6DD0-3D7A-78AC2306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8" y="929184"/>
            <a:ext cx="5515113" cy="5883110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4411CB-0EDF-178E-9D80-9E53D5EC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878" y="924647"/>
            <a:ext cx="5702852" cy="593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3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86618-72AE-72FA-12B5-7F097C6E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pic>
        <p:nvPicPr>
          <p:cNvPr id="7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D4005D8E-1C31-9F05-F501-2DD2DAF7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6" y="2581112"/>
            <a:ext cx="5680765" cy="1949776"/>
          </a:xfrm>
          <a:prstGeom prst="rect">
            <a:avLst/>
          </a:prstGeom>
        </p:spPr>
      </p:pic>
      <p:pic>
        <p:nvPicPr>
          <p:cNvPr id="8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9408719-A861-F756-3979-CC4BD6F5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090" y="854282"/>
            <a:ext cx="5394601" cy="5602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E8A307-EEF5-6B28-EF38-9B06A2FE266B}"/>
              </a:ext>
            </a:extLst>
          </p:cNvPr>
          <p:cNvSpPr txBox="1"/>
          <p:nvPr/>
        </p:nvSpPr>
        <p:spPr>
          <a:xfrm>
            <a:off x="6877878" y="2659270"/>
            <a:ext cx="3781286" cy="4576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C958A7-2931-EE56-062E-59BC2645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436661"/>
            <a:ext cx="8717720" cy="4482764"/>
          </a:xfrm>
          <a:prstGeom prst="rect">
            <a:avLst/>
          </a:prstGeom>
        </p:spPr>
      </p:pic>
      <p:pic>
        <p:nvPicPr>
          <p:cNvPr id="10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C7EC6B-C2F2-9775-27EA-03422FCD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920" y="2180950"/>
            <a:ext cx="1885811" cy="4218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9AB629-7FD6-4252-BA13-C3E5C8974D17}"/>
              </a:ext>
            </a:extLst>
          </p:cNvPr>
          <p:cNvSpPr txBox="1"/>
          <p:nvPr/>
        </p:nvSpPr>
        <p:spPr>
          <a:xfrm>
            <a:off x="8158922" y="4359966"/>
            <a:ext cx="3207026" cy="380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5ABAB-A708-57B0-E018-FD9969231960}"/>
              </a:ext>
            </a:extLst>
          </p:cNvPr>
          <p:cNvSpPr txBox="1"/>
          <p:nvPr/>
        </p:nvSpPr>
        <p:spPr>
          <a:xfrm>
            <a:off x="5652052" y="51771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5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BB2C9D-4CAF-342E-7E4B-F9C7D579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524671"/>
            <a:ext cx="10506765" cy="56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0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326FB1C9-FDD6-F704-EAF0-6F0FAEBF3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882" y="302503"/>
            <a:ext cx="10508233" cy="4714637"/>
          </a:xfrm>
        </p:spPr>
      </p:pic>
    </p:spTree>
    <p:extLst>
      <p:ext uri="{BB962C8B-B14F-4D97-AF65-F5344CB8AC3E}">
        <p14:creationId xmlns:p14="http://schemas.microsoft.com/office/powerpoint/2010/main" val="42792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8DF6CF-284E-CC26-1BF6-59EABCD7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809861"/>
            <a:ext cx="5040243" cy="4476277"/>
          </a:xfrm>
          <a:prstGeom prst="rect">
            <a:avLst/>
          </a:prstGeom>
        </p:spPr>
      </p:pic>
      <p:pic>
        <p:nvPicPr>
          <p:cNvPr id="5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49D9EAA-A494-AE9F-0D40-225180966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83" y="1548597"/>
            <a:ext cx="5625547" cy="50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83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Breedbeeld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4" baseType="lpstr">
      <vt:lpstr>AccentBoxVTI</vt:lpstr>
      <vt:lpstr>DineR</vt:lpstr>
      <vt:lpstr>Front-end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Back-end</vt:lpstr>
      <vt:lpstr>Database Structure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560</cp:revision>
  <dcterms:created xsi:type="dcterms:W3CDTF">2022-04-05T06:43:22Z</dcterms:created>
  <dcterms:modified xsi:type="dcterms:W3CDTF">2022-04-27T19:14:25Z</dcterms:modified>
</cp:coreProperties>
</file>