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6" r:id="rId6"/>
    <p:sldId id="267" r:id="rId7"/>
    <p:sldId id="264" r:id="rId8"/>
    <p:sldId id="265" r:id="rId9"/>
    <p:sldId id="260" r:id="rId10"/>
    <p:sldId id="257" r:id="rId11"/>
    <p:sldId id="259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1" autoAdjust="0"/>
  </p:normalViewPr>
  <p:slideViewPr>
    <p:cSldViewPr snapToGrid="0">
      <p:cViewPr>
        <p:scale>
          <a:sx n="125" d="100"/>
          <a:sy n="125" d="100"/>
        </p:scale>
        <p:origin x="-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6DFA-4764-490A-A9FB-9A93F7B4DA43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FA973-4AED-4F59-B3C6-F3E63184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6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63249-2170-4FA9-B5A5-697EF930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B4091-C94C-41F6-9F56-4A0D5729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7A418-E28D-4DC5-98E5-334F52C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BD2C-B4A7-46D4-B958-734B581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0415-D4B1-4303-B1B7-7B407150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2D97-AE9F-4BE7-A330-546E87F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AE565-7D8A-46D0-91AD-7046B5CD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07BD-898B-43BD-91DC-90B7AFD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8B1F-027D-4F8C-BAA7-7737F6A4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C7AFA-32F2-484C-BE28-3C1AB25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3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73A76-AB01-4434-B937-D5F2FC09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3BFA8-C712-4EB6-8DEC-4554CA0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80934-53EF-4EDF-960C-5A008B2B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855A-87BE-4E24-B061-601CFF0A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1A26-5B84-4345-861C-EF1F74A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B960-CBB7-4C5A-B550-CECCEA12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E052-39F8-4D9A-B156-DD54BC4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A194-F55B-4368-88AD-63463233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9EB6-65AA-4BF7-9016-1BADBD44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4390E-3623-4EC4-9E94-66BD7D84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06FD-D0E4-44FA-A817-0A66334E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B958C-1379-4CAB-AB2D-BBEA8CD3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35CF8-0188-4D48-9BFD-3428C0A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8396B-3AE1-446A-83FA-BD872860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B580-DCCB-44FF-89E3-41A4D3B4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079C-E658-4B90-B8F9-4660C36F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A176F-F751-4D3A-9A93-4B14FDED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C6CB7-E2E9-4A6F-95A0-52FFECA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8AEA-DA5D-4404-9F63-FEF2261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4A79-6C00-4AB9-9A42-666CF5E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57523-739C-4E7F-A2D1-428B15F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6FA8-99A0-4C4D-A30B-882A37BD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98A97-99E9-49BB-B4FD-64870E64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DB8D6-CF6E-437D-829E-8728DBB9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F7CF5-86F7-4976-83C8-2493DE192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B54AA-77C7-43DD-85B9-E3B9BE1D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CA514-0CF1-41A3-91E2-1DED8CE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CDAA9-58CE-4219-B222-B39FE1E6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F6522-86B4-48FF-BDD1-2184F733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4E8D6-A489-4EF9-A8BF-4E524A77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3E9F95-3A0C-4758-9C6A-9CD4E0D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E606B-3C44-4961-B92C-BC5B012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6F3A7-F694-472D-8E79-78F40F97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F9978-70B8-48D0-A867-3ECCE3A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FC25-32CF-45C4-BD1E-F736FC5D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F3543-A674-43AA-BA06-03E3CC75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1BF1-BF02-499F-80FD-599F25C5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DAD3-C7A7-4A05-9977-94452160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19DD0-42B3-45B6-9466-57B18E9C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21105-F839-40B1-8AB2-E95D88C4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89275-3FF6-43F2-8EBF-4A4AD71F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7C3E9-F8FF-411C-9848-ACBEB49C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CEF7B-5FBE-424B-84DD-A4332EF6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5EEC3B-182E-4DE9-A8E6-7453C999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5DA10-B9B5-45E6-AB51-345E410A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5EFEA-14D8-41BC-AE32-443F6495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A1CA2-2325-4C87-8FD7-1F462C1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C1A59-B1CD-420B-803B-044451E8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7D9D0-04E9-41FC-845F-0D2AB0EF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7A137-7D1F-414A-A7E6-89C253EE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D915E-581E-4662-B468-7E1EBC05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AB0-96F7-4023-9F7B-A28E0631006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FB837-0302-419A-98F7-C4092947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36EC-21AA-436E-AEFA-31846DC9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expertacademy.com/main/code/userProblem/userProblemDetail.do?contestProbId=AWlGyBQqaEgDFASG&amp;categoryId=AWlGyBQqaEgDFASG&amp;categoryType=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3FBF-2D88-4072-B8F4-96F5131A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743307"/>
          </a:xfrm>
        </p:spPr>
        <p:txBody>
          <a:bodyPr/>
          <a:lstStyle/>
          <a:p>
            <a:r>
              <a:rPr lang="en-US" altLang="ko-KR" dirty="0"/>
              <a:t>190314 SAT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139E5-5C13-475C-A52B-C0E1C2EF2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4EEC-1E73-4C18-A52D-003E65D53708}"/>
              </a:ext>
            </a:extLst>
          </p:cNvPr>
          <p:cNvSpPr txBox="1"/>
          <p:nvPr/>
        </p:nvSpPr>
        <p:spPr>
          <a:xfrm>
            <a:off x="9170634" y="5702346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20131356 </a:t>
            </a:r>
            <a:r>
              <a:rPr lang="ko-KR" altLang="en-US" dirty="0"/>
              <a:t>추교준</a:t>
            </a:r>
          </a:p>
        </p:txBody>
      </p:sp>
    </p:spTree>
    <p:extLst>
      <p:ext uri="{BB962C8B-B14F-4D97-AF65-F5344CB8AC3E}">
        <p14:creationId xmlns:p14="http://schemas.microsoft.com/office/powerpoint/2010/main" val="20212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9A53-EA18-46AB-8663-0C948588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를 위한 두가지 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99476-C922-4722-A637-30E4E94D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99999 </a:t>
            </a:r>
            <a:r>
              <a:rPr lang="ko-KR" altLang="en-US" dirty="0"/>
              <a:t>사이의 정수 </a:t>
            </a:r>
            <a:r>
              <a:rPr lang="en-US" altLang="ko-KR" dirty="0"/>
              <a:t>A</a:t>
            </a:r>
            <a:r>
              <a:rPr lang="ko-KR" altLang="en-US" dirty="0"/>
              <a:t>를 나누었을 때 나타날 수 있는 수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 </a:t>
            </a:r>
            <a:r>
              <a:rPr lang="ko-KR" altLang="en-US" dirty="0"/>
              <a:t>보다 작다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99999 </a:t>
            </a:r>
            <a:r>
              <a:rPr lang="ko-KR" altLang="en-US" dirty="0"/>
              <a:t>사이의 정수 </a:t>
            </a:r>
            <a:r>
              <a:rPr lang="en-US" altLang="ko-KR" dirty="0"/>
              <a:t>A</a:t>
            </a:r>
            <a:r>
              <a:rPr lang="ko-KR" altLang="en-US" dirty="0"/>
              <a:t>에 대해 </a:t>
            </a:r>
            <a:r>
              <a:rPr lang="en-US" altLang="ko-KR" dirty="0"/>
              <a:t>A</a:t>
            </a:r>
            <a:r>
              <a:rPr lang="ko-KR" altLang="en-US" dirty="0"/>
              <a:t>의 최대 나눔 횟수는 </a:t>
            </a:r>
            <a:r>
              <a:rPr lang="en-US" altLang="ko-KR" dirty="0"/>
              <a:t>A</a:t>
            </a:r>
            <a:r>
              <a:rPr lang="ko-KR" altLang="en-US" dirty="0"/>
              <a:t>보다 작은 정수 </a:t>
            </a:r>
            <a:r>
              <a:rPr lang="en-US" altLang="ko-KR" dirty="0"/>
              <a:t>B </a:t>
            </a:r>
            <a:r>
              <a:rPr lang="ko-KR" altLang="en-US" dirty="0"/>
              <a:t>의 최대 나눔 횟수 </a:t>
            </a:r>
            <a:r>
              <a:rPr lang="en-US" altLang="ko-KR" dirty="0"/>
              <a:t>+ x 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44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86488-1CEC-4B58-87D1-7F7D77DB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7F97E-A097-4B65-A30E-F898AE5F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99999 </a:t>
            </a:r>
            <a:r>
              <a:rPr lang="ko-KR" altLang="en-US" dirty="0"/>
              <a:t>사이의 정수 </a:t>
            </a:r>
            <a:r>
              <a:rPr lang="en-US" altLang="ko-KR" dirty="0"/>
              <a:t>A</a:t>
            </a:r>
            <a:r>
              <a:rPr lang="ko-KR" altLang="en-US" dirty="0"/>
              <a:t>를 나누었을 때 나타날 수 있는 수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 </a:t>
            </a:r>
            <a:r>
              <a:rPr lang="ko-KR" altLang="en-US" dirty="0"/>
              <a:t>보다 작다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자리수를</a:t>
            </a:r>
            <a:r>
              <a:rPr lang="ko-KR" altLang="en-US" dirty="0"/>
              <a:t> </a:t>
            </a:r>
            <a:r>
              <a:rPr lang="en-US" altLang="ko-KR" dirty="0" err="1"/>
              <a:t>abcde</a:t>
            </a:r>
            <a:r>
              <a:rPr lang="ko-KR" altLang="en-US" dirty="0"/>
              <a:t>로 가지는 어떤 정수가 있을 때</a:t>
            </a:r>
            <a:endParaRPr lang="en-US" altLang="ko-KR" dirty="0"/>
          </a:p>
          <a:p>
            <a:r>
              <a:rPr lang="en-US" altLang="ko-KR" dirty="0"/>
              <a:t>a*b*c*d*e &lt; a*10000 (9^4 = 6561)</a:t>
            </a:r>
          </a:p>
          <a:p>
            <a:r>
              <a:rPr lang="en-US" altLang="ko-KR" dirty="0"/>
              <a:t>a*b*c*de  …..</a:t>
            </a:r>
          </a:p>
          <a:p>
            <a:r>
              <a:rPr lang="en-US" altLang="ko-KR" dirty="0" err="1"/>
              <a:t>abc</a:t>
            </a:r>
            <a:r>
              <a:rPr lang="en-US" altLang="ko-KR" dirty="0"/>
              <a:t>*de &lt; a*10000+b*1000+c*100 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37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C1BC9-49FC-4818-BDA5-0B470E53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EBF9-25BF-489A-859C-865CE4AC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99999 </a:t>
            </a:r>
            <a:r>
              <a:rPr lang="ko-KR" altLang="en-US" dirty="0"/>
              <a:t>사이의 정수 </a:t>
            </a:r>
            <a:r>
              <a:rPr lang="en-US" altLang="ko-KR" dirty="0"/>
              <a:t>A</a:t>
            </a:r>
            <a:r>
              <a:rPr lang="ko-KR" altLang="en-US" dirty="0"/>
              <a:t>에 대해 </a:t>
            </a:r>
            <a:r>
              <a:rPr lang="en-US" altLang="ko-KR" dirty="0"/>
              <a:t>A</a:t>
            </a:r>
            <a:r>
              <a:rPr lang="ko-KR" altLang="en-US" dirty="0"/>
              <a:t>의 최대 나눔 횟수는 </a:t>
            </a:r>
            <a:r>
              <a:rPr lang="en-US" altLang="ko-KR" dirty="0"/>
              <a:t>A</a:t>
            </a:r>
            <a:r>
              <a:rPr lang="ko-KR" altLang="en-US" dirty="0"/>
              <a:t>보다 작은 정수 </a:t>
            </a:r>
            <a:r>
              <a:rPr lang="en-US" altLang="ko-KR" dirty="0"/>
              <a:t>B </a:t>
            </a:r>
            <a:r>
              <a:rPr lang="ko-KR" altLang="en-US" dirty="0"/>
              <a:t>의 최대 나눔 횟수 </a:t>
            </a:r>
            <a:r>
              <a:rPr lang="en-US" altLang="ko-KR" dirty="0"/>
              <a:t>+ x 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10</a:t>
            </a:r>
            <a:r>
              <a:rPr lang="ko-KR" altLang="en-US" dirty="0"/>
              <a:t>의 최대 나눔 횟수 </a:t>
            </a:r>
            <a:r>
              <a:rPr lang="en-US" altLang="ko-KR" dirty="0"/>
              <a:t>-&gt; (1,0 : 0) -&gt; 1</a:t>
            </a:r>
          </a:p>
          <a:p>
            <a:pPr marL="457200" lvl="1" indent="0">
              <a:buNone/>
            </a:pPr>
            <a:r>
              <a:rPr lang="en-US" altLang="ko-KR" sz="2800" dirty="0"/>
              <a:t>    1</a:t>
            </a:r>
            <a:r>
              <a:rPr lang="ko-KR" altLang="en-US" sz="2800" dirty="0"/>
              <a:t>의 최대 나눔 횟수 </a:t>
            </a:r>
            <a:r>
              <a:rPr lang="en-US" altLang="ko-KR" sz="2800" dirty="0"/>
              <a:t>0 + 1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6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EADC6-851F-4588-8ACC-F59484C0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 case – </a:t>
            </a:r>
            <a:r>
              <a:rPr lang="ko-KR" altLang="en-US" dirty="0"/>
              <a:t>답을 바로 도출 가능한 경우 혹은 더 이상 문제를 </a:t>
            </a:r>
            <a:r>
              <a:rPr lang="en-US" altLang="ko-KR" dirty="0"/>
              <a:t>		</a:t>
            </a:r>
            <a:r>
              <a:rPr lang="ko-KR" altLang="en-US" dirty="0"/>
              <a:t>축소할 수 없는 경우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AED4B-6EB8-4233-8C63-1FDCF606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29" y="3662731"/>
            <a:ext cx="7616486" cy="15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EADC6-851F-4588-8ACC-F59484C0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성능적인 이득은 없음 오히려 손해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간결한 코드</a:t>
            </a:r>
            <a:r>
              <a:rPr lang="en-US" altLang="ko-KR" dirty="0"/>
              <a:t>(</a:t>
            </a:r>
            <a:r>
              <a:rPr lang="ko-KR" altLang="en-US" dirty="0"/>
              <a:t>생산성 향상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Dynamic Programming, Divide and conquer, DFS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7865-E2D7-4DD4-87DB-D679FC76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만들기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2761-86EC-4663-B6B3-11DF6CA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https://www.swexpertacademy.com/main/code/userProblem/userProblemDetail.do?contestProbId=AWlGyBQqaEgDFASG&amp;categoryId=AWlGyBQqaEgDFASG&amp;categoryType=CODE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7A8598-E7F5-4260-8D3E-813206A78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00797"/>
              </p:ext>
            </p:extLst>
          </p:nvPr>
        </p:nvGraphicFramePr>
        <p:xfrm>
          <a:off x="5396637" y="3235959"/>
          <a:ext cx="11905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2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A213DA-A11D-4855-B4E1-B2F92B3E5BA7}"/>
              </a:ext>
            </a:extLst>
          </p:cNvPr>
          <p:cNvCxnSpPr>
            <a:cxnSpLocks/>
          </p:cNvCxnSpPr>
          <p:nvPr/>
        </p:nvCxnSpPr>
        <p:spPr>
          <a:xfrm flipH="1">
            <a:off x="4643021" y="3628101"/>
            <a:ext cx="754603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9B2DFD-A77E-4FC9-9350-8E35308F152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91933" y="3606799"/>
            <a:ext cx="0" cy="60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9FC918-4ABB-4F4B-9D3A-B56945D0288B}"/>
              </a:ext>
            </a:extLst>
          </p:cNvPr>
          <p:cNvCxnSpPr>
            <a:cxnSpLocks/>
          </p:cNvCxnSpPr>
          <p:nvPr/>
        </p:nvCxnSpPr>
        <p:spPr>
          <a:xfrm>
            <a:off x="6587229" y="3628101"/>
            <a:ext cx="816748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AA7276D-8B4C-4E6B-9FB4-CFB88A475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44969"/>
              </p:ext>
            </p:extLst>
          </p:nvPr>
        </p:nvGraphicFramePr>
        <p:xfrm>
          <a:off x="3586825" y="4230072"/>
          <a:ext cx="1348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37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145757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4B9323-592E-484F-A387-44B8D37B2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51571"/>
              </p:ext>
            </p:extLst>
          </p:nvPr>
        </p:nvGraphicFramePr>
        <p:xfrm>
          <a:off x="5317476" y="4230072"/>
          <a:ext cx="1348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37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145757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C4D1BD5-38D3-4DA0-AAE7-5D3DF0EB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72503"/>
              </p:ext>
            </p:extLst>
          </p:nvPr>
        </p:nvGraphicFramePr>
        <p:xfrm>
          <a:off x="6986727" y="4230072"/>
          <a:ext cx="1348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37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  <a:gridCol w="449637">
                  <a:extLst>
                    <a:ext uri="{9D8B030D-6E8A-4147-A177-3AD203B41FA5}">
                      <a16:colId xmlns:a16="http://schemas.microsoft.com/office/drawing/2014/main" val="145757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CD4616-3F89-47CC-BB51-3C78FDEB2072}"/>
              </a:ext>
            </a:extLst>
          </p:cNvPr>
          <p:cNvCxnSpPr>
            <a:cxnSpLocks/>
          </p:cNvCxnSpPr>
          <p:nvPr/>
        </p:nvCxnSpPr>
        <p:spPr>
          <a:xfrm>
            <a:off x="7661182" y="4616957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CD0ED1-C20A-48DE-8E54-6A2FFBE77D9D}"/>
              </a:ext>
            </a:extLst>
          </p:cNvPr>
          <p:cNvSpPr txBox="1"/>
          <p:nvPr/>
        </p:nvSpPr>
        <p:spPr>
          <a:xfrm>
            <a:off x="7474751" y="5024704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D4D7A-EFE1-430F-A1B0-7B3F82C48401}"/>
              </a:ext>
            </a:extLst>
          </p:cNvPr>
          <p:cNvSpPr txBox="1"/>
          <p:nvPr/>
        </p:nvSpPr>
        <p:spPr>
          <a:xfrm>
            <a:off x="5800819" y="4958112"/>
            <a:ext cx="4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56EDF4-CC9E-4727-9579-2A929B3FD539}"/>
              </a:ext>
            </a:extLst>
          </p:cNvPr>
          <p:cNvCxnSpPr>
            <a:cxnSpLocks/>
          </p:cNvCxnSpPr>
          <p:nvPr/>
        </p:nvCxnSpPr>
        <p:spPr>
          <a:xfrm>
            <a:off x="6019796" y="4616957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D1EEE7-DA91-49D7-BFD6-66BB36F341E0}"/>
              </a:ext>
            </a:extLst>
          </p:cNvPr>
          <p:cNvCxnSpPr>
            <a:cxnSpLocks/>
          </p:cNvCxnSpPr>
          <p:nvPr/>
        </p:nvCxnSpPr>
        <p:spPr>
          <a:xfrm>
            <a:off x="5994146" y="5327444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F1A0378-0359-453E-8C20-4DEFB84E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05925"/>
              </p:ext>
            </p:extLst>
          </p:nvPr>
        </p:nvGraphicFramePr>
        <p:xfrm>
          <a:off x="5556304" y="5752783"/>
          <a:ext cx="8712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32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346221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8372E56-F1E8-4297-B1F7-6B3AC22CE86A}"/>
              </a:ext>
            </a:extLst>
          </p:cNvPr>
          <p:cNvSpPr txBox="1"/>
          <p:nvPr/>
        </p:nvSpPr>
        <p:spPr>
          <a:xfrm>
            <a:off x="4031805" y="4958112"/>
            <a:ext cx="4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460DF-1E08-435B-B436-66B220D0F79B}"/>
              </a:ext>
            </a:extLst>
          </p:cNvPr>
          <p:cNvCxnSpPr>
            <a:cxnSpLocks/>
          </p:cNvCxnSpPr>
          <p:nvPr/>
        </p:nvCxnSpPr>
        <p:spPr>
          <a:xfrm>
            <a:off x="4250782" y="4616957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9D4218-FBE5-4FDF-B656-BAA5363146E8}"/>
              </a:ext>
            </a:extLst>
          </p:cNvPr>
          <p:cNvCxnSpPr>
            <a:cxnSpLocks/>
          </p:cNvCxnSpPr>
          <p:nvPr/>
        </p:nvCxnSpPr>
        <p:spPr>
          <a:xfrm>
            <a:off x="4225132" y="5327444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48DB46B-9DAC-4892-85EB-CB67AC3DB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34592"/>
              </p:ext>
            </p:extLst>
          </p:nvPr>
        </p:nvGraphicFramePr>
        <p:xfrm>
          <a:off x="3787290" y="5752783"/>
          <a:ext cx="8712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32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346221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EA9093-77E0-437C-9C59-D0E4EA2C736F}"/>
              </a:ext>
            </a:extLst>
          </p:cNvPr>
          <p:cNvCxnSpPr>
            <a:cxnSpLocks/>
          </p:cNvCxnSpPr>
          <p:nvPr/>
        </p:nvCxnSpPr>
        <p:spPr>
          <a:xfrm>
            <a:off x="5991933" y="6151626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8B5C72-39EC-4CD6-A137-46C013C15D8E}"/>
              </a:ext>
            </a:extLst>
          </p:cNvPr>
          <p:cNvSpPr txBox="1"/>
          <p:nvPr/>
        </p:nvSpPr>
        <p:spPr>
          <a:xfrm>
            <a:off x="5767767" y="6502054"/>
            <a:ext cx="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0A5185C-73B0-4C87-A61C-8FD2F1539CD0}"/>
              </a:ext>
            </a:extLst>
          </p:cNvPr>
          <p:cNvCxnSpPr>
            <a:cxnSpLocks/>
          </p:cNvCxnSpPr>
          <p:nvPr/>
        </p:nvCxnSpPr>
        <p:spPr>
          <a:xfrm>
            <a:off x="4245138" y="6151626"/>
            <a:ext cx="0" cy="36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095B17-C2A3-49F1-97C0-D02B37B7F569}"/>
              </a:ext>
            </a:extLst>
          </p:cNvPr>
          <p:cNvSpPr txBox="1"/>
          <p:nvPr/>
        </p:nvSpPr>
        <p:spPr>
          <a:xfrm>
            <a:off x="4078750" y="6510360"/>
            <a:ext cx="3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F14A9AC-FA71-44B4-86B1-4AFE18CD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2724"/>
              </p:ext>
            </p:extLst>
          </p:nvPr>
        </p:nvGraphicFramePr>
        <p:xfrm>
          <a:off x="6968350" y="6438900"/>
          <a:ext cx="8712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32">
                  <a:extLst>
                    <a:ext uri="{9D8B030D-6E8A-4147-A177-3AD203B41FA5}">
                      <a16:colId xmlns:a16="http://schemas.microsoft.com/office/drawing/2014/main" val="4126736093"/>
                    </a:ext>
                  </a:extLst>
                </a:gridCol>
                <a:gridCol w="346221">
                  <a:extLst>
                    <a:ext uri="{9D8B030D-6E8A-4147-A177-3AD203B41FA5}">
                      <a16:colId xmlns:a16="http://schemas.microsoft.com/office/drawing/2014/main" val="649294676"/>
                    </a:ext>
                  </a:extLst>
                </a:gridCol>
              </a:tblGrid>
              <a:tr h="313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37168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195ECD-419F-4B1E-B9BF-552164A11DF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389816" y="6621780"/>
            <a:ext cx="578534" cy="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F8D95D-E8CC-4E9E-8E02-94AC694BA0F9}"/>
              </a:ext>
            </a:extLst>
          </p:cNvPr>
          <p:cNvSpPr txBox="1"/>
          <p:nvPr/>
        </p:nvSpPr>
        <p:spPr>
          <a:xfrm>
            <a:off x="8418137" y="6443214"/>
            <a:ext cx="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BDD10F6-6CC9-4D47-85C8-AEA6C3235363}"/>
              </a:ext>
            </a:extLst>
          </p:cNvPr>
          <p:cNvCxnSpPr>
            <a:cxnSpLocks/>
          </p:cNvCxnSpPr>
          <p:nvPr/>
        </p:nvCxnSpPr>
        <p:spPr>
          <a:xfrm flipV="1">
            <a:off x="7847613" y="6600893"/>
            <a:ext cx="578534" cy="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6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8395B6-827B-4DCD-B530-51B6EEC9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22" y="885825"/>
            <a:ext cx="5172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46932-CAD4-4BF2-ACF8-0B7DA125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72" y="1326832"/>
            <a:ext cx="5286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1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C4CB44-CDD9-4CB1-B8C1-A8CE0A91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229731"/>
            <a:ext cx="7713345" cy="42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2C1E59-5B8B-4139-A5B6-30A52154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93" y="754850"/>
            <a:ext cx="9181148" cy="50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7BAA8-8611-48CF-B49D-D49732B6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자리 숫자의 경우 </a:t>
            </a:r>
            <a:r>
              <a:rPr lang="en-US" altLang="ko-KR" dirty="0"/>
              <a:t>24</a:t>
            </a:r>
            <a:r>
              <a:rPr lang="ko-KR" altLang="en-US" dirty="0"/>
              <a:t>가지 경우의 수가 나옴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자리 숫자의 나뉨 </a:t>
            </a:r>
            <a:r>
              <a:rPr lang="en-US" altLang="ko-KR" dirty="0"/>
              <a:t>24</a:t>
            </a:r>
            <a:r>
              <a:rPr lang="ko-KR" altLang="en-US" dirty="0"/>
              <a:t>가지에서 다시 </a:t>
            </a:r>
            <a:r>
              <a:rPr lang="en-US" altLang="ko-KR" dirty="0"/>
              <a:t>5</a:t>
            </a:r>
            <a:r>
              <a:rPr lang="ko-KR" altLang="en-US" dirty="0"/>
              <a:t>자리 수가 나오면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24*24 = 576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자리 숫자의 경우 </a:t>
            </a:r>
            <a:r>
              <a:rPr lang="en-US" altLang="ko-KR" dirty="0"/>
              <a:t>7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99999</a:t>
            </a:r>
            <a:r>
              <a:rPr lang="ko-KR" altLang="en-US" dirty="0"/>
              <a:t>를 입력할 때 나뉘는 최대 횟수가 </a:t>
            </a:r>
            <a:r>
              <a:rPr lang="en-US" altLang="ko-KR" dirty="0"/>
              <a:t>28</a:t>
            </a:r>
            <a:r>
              <a:rPr lang="ko-KR" altLang="en-US" dirty="0"/>
              <a:t>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5D253-3742-4ACB-A2A7-A0E4B2CDCD68}"/>
              </a:ext>
            </a:extLst>
          </p:cNvPr>
          <p:cNvSpPr txBox="1"/>
          <p:nvPr/>
        </p:nvSpPr>
        <p:spPr>
          <a:xfrm>
            <a:off x="838200" y="681037"/>
            <a:ext cx="889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DP</a:t>
            </a:r>
            <a:r>
              <a:rPr lang="ko-KR" altLang="en-US" sz="2800" dirty="0"/>
              <a:t>를 써야하는 이유</a:t>
            </a:r>
          </a:p>
        </p:txBody>
      </p:sp>
    </p:spTree>
    <p:extLst>
      <p:ext uri="{BB962C8B-B14F-4D97-AF65-F5344CB8AC3E}">
        <p14:creationId xmlns:p14="http://schemas.microsoft.com/office/powerpoint/2010/main" val="370657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302</Words>
  <Application>Microsoft Office PowerPoint</Application>
  <PresentationFormat>와이드스크린</PresentationFormat>
  <Paragraphs>64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190314 SAT</vt:lpstr>
      <vt:lpstr>재귀 호출</vt:lpstr>
      <vt:lpstr>재귀 호출</vt:lpstr>
      <vt:lpstr>숫자 만들기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DP를 위한 두가지 전제</vt:lpstr>
      <vt:lpstr>전제 1</vt:lpstr>
      <vt:lpstr>전제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190314 SAT</dc:title>
  <dc:creator>교준 추</dc:creator>
  <cp:lastModifiedBy>교준 추</cp:lastModifiedBy>
  <cp:revision>6</cp:revision>
  <dcterms:created xsi:type="dcterms:W3CDTF">2019-03-14T06:06:32Z</dcterms:created>
  <dcterms:modified xsi:type="dcterms:W3CDTF">2019-03-14T07:49:29Z</dcterms:modified>
</cp:coreProperties>
</file>