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3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31" autoAdjust="0"/>
  </p:normalViewPr>
  <p:slideViewPr>
    <p:cSldViewPr snapToGrid="0">
      <p:cViewPr varScale="1">
        <p:scale>
          <a:sx n="62" d="100"/>
          <a:sy n="62" d="100"/>
        </p:scale>
        <p:origin x="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C6DFA-4764-490A-A9FB-9A93F7B4DA4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FA973-4AED-4F59-B3C6-F3E63184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4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1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81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7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5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6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4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2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6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0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FA973-4AED-4F59-B3C6-F3E631844BF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2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63249-2170-4FA9-B5A5-697EF930F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2B4091-C94C-41F6-9F56-4A0D57290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7A418-E28D-4DC5-98E5-334F52C6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8BD2C-B4A7-46D4-B958-734B581D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00415-D4B1-4303-B1B7-7B407150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82D97-AE9F-4BE7-A330-546E87F4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AE565-7D8A-46D0-91AD-7046B5CD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507BD-898B-43BD-91DC-90B7AFDB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28B1F-027D-4F8C-BAA7-7737F6A4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C7AFA-32F2-484C-BE28-3C1AB25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3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D73A76-AB01-4434-B937-D5F2FC09F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73BFA8-C712-4EB6-8DEC-4554CA0E7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80934-53EF-4EDF-960C-5A008B2B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855A-87BE-4E24-B061-601CFF0A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E1A26-5B84-4345-861C-EF1F74A8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DB960-CBB7-4C5A-B550-CECCEA12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6E052-39F8-4D9A-B156-DD54BC4D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2A194-F55B-4368-88AD-63463233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19EB6-65AA-4BF7-9016-1BADBD44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4390E-3623-4EC4-9E94-66BD7D84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4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406FD-D0E4-44FA-A817-0A66334E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7B958C-1379-4CAB-AB2D-BBEA8CD31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35CF8-0188-4D48-9BFD-3428C0A9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8396B-3AE1-446A-83FA-BD872860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8B580-DCCB-44FF-89E3-41A4D3B4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7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7079C-E658-4B90-B8F9-4660C36F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A176F-F751-4D3A-9A93-4B14FDED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5C6CB7-E2E9-4A6F-95A0-52FFECA4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F8AEA-DA5D-4404-9F63-FEF2261F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C4A79-6C00-4AB9-9A42-666CF5EA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57523-739C-4E7F-A2D1-428B15F3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6FA8-99A0-4C4D-A30B-882A37BD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98A97-99E9-49BB-B4FD-64870E64A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DB8D6-CF6E-437D-829E-8728DBB9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F7CF5-86F7-4976-83C8-2493DE192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7B54AA-77C7-43DD-85B9-E3B9BE1DE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BCA514-0CF1-41A3-91E2-1DED8CE9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0CDAA9-58CE-4219-B222-B39FE1E6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9F6522-86B4-48FF-BDD1-2184F733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9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4E8D6-A489-4EF9-A8BF-4E524A77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3E9F95-3A0C-4758-9C6A-9CD4E0D7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BE606B-3C44-4961-B92C-BC5B012E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36F3A7-F694-472D-8E79-78F40F97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F9978-70B8-48D0-A867-3ECCE3A4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FC25-32CF-45C4-BD1E-F736FC5D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BF3543-A674-43AA-BA06-03E3CC75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6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E1BF1-BF02-499F-80FD-599F25C5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3DAD3-C7A7-4A05-9977-94452160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19DD0-42B3-45B6-9466-57B18E9C7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21105-F839-40B1-8AB2-E95D88C4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89275-3FF6-43F2-8EBF-4A4AD71F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97C3E9-F8FF-411C-9848-ACBEB49C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8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CEF7B-5FBE-424B-84DD-A4332EF6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5EEC3B-182E-4DE9-A8E6-7453C999C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5DA10-B9B5-45E6-AB51-345E410A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5EFEA-14D8-41BC-AE32-443F6495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2AB0-96F7-4023-9F7B-A28E0631006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A1CA2-2325-4C87-8FD7-1F462C17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BC1A59-B1CD-420B-803B-044451E8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7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37D9D0-04E9-41FC-845F-0D2AB0EF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7A137-7D1F-414A-A7E6-89C253EE1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D915E-581E-4662-B468-7E1EBC053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2AB0-96F7-4023-9F7B-A28E0631006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FB837-0302-419A-98F7-C4092947A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B36EC-21AA-436E-AEFA-31846DC9C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064F-5B17-4E5B-BE64-8C47DE14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1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45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23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73FBF-2D88-4072-B8F4-96F5131AC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743307"/>
          </a:xfrm>
        </p:spPr>
        <p:txBody>
          <a:bodyPr/>
          <a:lstStyle/>
          <a:p>
            <a:r>
              <a:rPr lang="en-US" altLang="ko-KR" dirty="0"/>
              <a:t>190321 SAT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139E5-5C13-475C-A52B-C0E1C2EF2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시뮬레이션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04EEC-1E73-4C18-A52D-003E65D53708}"/>
              </a:ext>
            </a:extLst>
          </p:cNvPr>
          <p:cNvSpPr txBox="1"/>
          <p:nvPr/>
        </p:nvSpPr>
        <p:spPr>
          <a:xfrm>
            <a:off x="9170634" y="5702346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20140117 </a:t>
            </a:r>
            <a:r>
              <a:rPr lang="ko-KR" altLang="en-US"/>
              <a:t>김기웅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28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5F2E677-19F0-40C2-9B3F-DFC6C390EF05}"/>
              </a:ext>
            </a:extLst>
          </p:cNvPr>
          <p:cNvGrpSpPr/>
          <p:nvPr/>
        </p:nvGrpSpPr>
        <p:grpSpPr>
          <a:xfrm>
            <a:off x="586081" y="1473051"/>
            <a:ext cx="3673098" cy="3475087"/>
            <a:chOff x="898903" y="1158498"/>
            <a:chExt cx="3673098" cy="347508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2536DA-C0F6-4B35-9E9B-BD5B7351E95E}"/>
                </a:ext>
              </a:extLst>
            </p:cNvPr>
            <p:cNvSpPr/>
            <p:nvPr/>
          </p:nvSpPr>
          <p:spPr>
            <a:xfrm>
              <a:off x="898903" y="115849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127205-9BB2-405B-ACE3-826D8A365B38}"/>
                </a:ext>
              </a:extLst>
            </p:cNvPr>
            <p:cNvSpPr/>
            <p:nvPr/>
          </p:nvSpPr>
          <p:spPr>
            <a:xfrm>
              <a:off x="2123269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E88C3A-F4ED-4E97-80EC-B653072C9C64}"/>
                </a:ext>
              </a:extLst>
            </p:cNvPr>
            <p:cNvSpPr/>
            <p:nvPr/>
          </p:nvSpPr>
          <p:spPr>
            <a:xfrm>
              <a:off x="898903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66A25F-5773-4813-98FE-03EA9E3AD2CC}"/>
                </a:ext>
              </a:extLst>
            </p:cNvPr>
            <p:cNvSpPr/>
            <p:nvPr/>
          </p:nvSpPr>
          <p:spPr>
            <a:xfrm>
              <a:off x="898903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296416-D152-4ECD-BDEC-CE505CD15D6A}"/>
                </a:ext>
              </a:extLst>
            </p:cNvPr>
            <p:cNvSpPr/>
            <p:nvPr/>
          </p:nvSpPr>
          <p:spPr>
            <a:xfrm>
              <a:off x="2123269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E32D58-C429-40B2-B2FE-2E4DF35E1EF2}"/>
                </a:ext>
              </a:extLst>
            </p:cNvPr>
            <p:cNvSpPr/>
            <p:nvPr/>
          </p:nvSpPr>
          <p:spPr>
            <a:xfrm>
              <a:off x="2123269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CE7A7C-E88C-48C6-A288-069961FFA76B}"/>
                </a:ext>
              </a:extLst>
            </p:cNvPr>
            <p:cNvSpPr/>
            <p:nvPr/>
          </p:nvSpPr>
          <p:spPr>
            <a:xfrm>
              <a:off x="3347635" y="3467745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9247EE-E44C-4AE9-AD7E-EF23F96D99D9}"/>
                </a:ext>
              </a:extLst>
            </p:cNvPr>
            <p:cNvSpPr/>
            <p:nvPr/>
          </p:nvSpPr>
          <p:spPr>
            <a:xfrm>
              <a:off x="3347635" y="230883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FF2FC05-F1FF-481A-9EFC-7ED88C95536B}"/>
                </a:ext>
              </a:extLst>
            </p:cNvPr>
            <p:cNvSpPr/>
            <p:nvPr/>
          </p:nvSpPr>
          <p:spPr>
            <a:xfrm>
              <a:off x="3347635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0C41F8D-789A-434A-96BF-E501869D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16" y="2951515"/>
            <a:ext cx="518160" cy="5181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22304E-4EF6-41E4-87D7-EFF50DE4E11C}"/>
              </a:ext>
            </a:extLst>
          </p:cNvPr>
          <p:cNvSpPr txBox="1"/>
          <p:nvPr/>
        </p:nvSpPr>
        <p:spPr>
          <a:xfrm>
            <a:off x="586081" y="1467321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D2DAA-7534-4929-BE4B-2C1E7A3195A5}"/>
              </a:ext>
            </a:extLst>
          </p:cNvPr>
          <p:cNvSpPr txBox="1"/>
          <p:nvPr/>
        </p:nvSpPr>
        <p:spPr>
          <a:xfrm>
            <a:off x="3062885" y="3767590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7E69E-212D-4149-8043-3F247756254D}"/>
              </a:ext>
            </a:extLst>
          </p:cNvPr>
          <p:cNvSpPr txBox="1"/>
          <p:nvPr/>
        </p:nvSpPr>
        <p:spPr>
          <a:xfrm>
            <a:off x="558008" y="3759277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9B9FD9-4696-4817-A4B1-1A6472B9BFC1}"/>
              </a:ext>
            </a:extLst>
          </p:cNvPr>
          <p:cNvSpPr txBox="1"/>
          <p:nvPr/>
        </p:nvSpPr>
        <p:spPr>
          <a:xfrm>
            <a:off x="3062886" y="2638672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81BE7-89F8-4497-925B-24A84E0F6060}"/>
              </a:ext>
            </a:extLst>
          </p:cNvPr>
          <p:cNvSpPr txBox="1"/>
          <p:nvPr/>
        </p:nvSpPr>
        <p:spPr>
          <a:xfrm>
            <a:off x="1810446" y="2596716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C5D75B-86E5-4B8E-B2E1-A23690C22B38}"/>
              </a:ext>
            </a:extLst>
          </p:cNvPr>
          <p:cNvSpPr txBox="1"/>
          <p:nvPr/>
        </p:nvSpPr>
        <p:spPr>
          <a:xfrm>
            <a:off x="586080" y="2619000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2BCA5-8FB8-4793-811C-BE1006DEF691}"/>
              </a:ext>
            </a:extLst>
          </p:cNvPr>
          <p:cNvSpPr txBox="1"/>
          <p:nvPr/>
        </p:nvSpPr>
        <p:spPr>
          <a:xfrm>
            <a:off x="3077501" y="1425460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4929D5-86C2-4A28-8A69-A7520F9AB932}"/>
              </a:ext>
            </a:extLst>
          </p:cNvPr>
          <p:cNvSpPr txBox="1"/>
          <p:nvPr/>
        </p:nvSpPr>
        <p:spPr>
          <a:xfrm>
            <a:off x="1837093" y="1422593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32192B-64D2-404F-935D-7379F171ADD0}"/>
              </a:ext>
            </a:extLst>
          </p:cNvPr>
          <p:cNvSpPr txBox="1"/>
          <p:nvPr/>
        </p:nvSpPr>
        <p:spPr>
          <a:xfrm>
            <a:off x="1810446" y="3747056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EA9E0-79D6-4AA4-B6DF-52AEFEF89C04}"/>
              </a:ext>
            </a:extLst>
          </p:cNvPr>
          <p:cNvSpPr txBox="1"/>
          <p:nvPr/>
        </p:nvSpPr>
        <p:spPr>
          <a:xfrm>
            <a:off x="1213904" y="3181491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</a:t>
            </a:r>
            <a:endParaRPr lang="ko-KR" altLang="en-US" sz="16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077C7FC-D74F-4682-BAEE-B81CE022B5B8}"/>
              </a:ext>
            </a:extLst>
          </p:cNvPr>
          <p:cNvGrpSpPr/>
          <p:nvPr/>
        </p:nvGrpSpPr>
        <p:grpSpPr>
          <a:xfrm>
            <a:off x="6186952" y="1485903"/>
            <a:ext cx="3673098" cy="3475087"/>
            <a:chOff x="898903" y="1158498"/>
            <a:chExt cx="3673098" cy="347508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8AE0DE-33E8-45D9-800D-C77690CABC1F}"/>
                </a:ext>
              </a:extLst>
            </p:cNvPr>
            <p:cNvSpPr/>
            <p:nvPr/>
          </p:nvSpPr>
          <p:spPr>
            <a:xfrm>
              <a:off x="898903" y="115849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6E38AAA-A343-4A16-986B-BB696378FD92}"/>
                </a:ext>
              </a:extLst>
            </p:cNvPr>
            <p:cNvSpPr/>
            <p:nvPr/>
          </p:nvSpPr>
          <p:spPr>
            <a:xfrm>
              <a:off x="2123269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AA7CB81-24B4-471A-8FC8-38228468CDF0}"/>
                </a:ext>
              </a:extLst>
            </p:cNvPr>
            <p:cNvSpPr/>
            <p:nvPr/>
          </p:nvSpPr>
          <p:spPr>
            <a:xfrm>
              <a:off x="898903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8A6C53-6ABF-4970-9C3B-080C9880FD44}"/>
                </a:ext>
              </a:extLst>
            </p:cNvPr>
            <p:cNvSpPr/>
            <p:nvPr/>
          </p:nvSpPr>
          <p:spPr>
            <a:xfrm>
              <a:off x="898903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762154A-67E4-4691-B77E-D9C051E82DC8}"/>
                </a:ext>
              </a:extLst>
            </p:cNvPr>
            <p:cNvSpPr/>
            <p:nvPr/>
          </p:nvSpPr>
          <p:spPr>
            <a:xfrm>
              <a:off x="2123269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6E6EAC4-B3D6-4F2A-9309-350A8BC3AC8D}"/>
                </a:ext>
              </a:extLst>
            </p:cNvPr>
            <p:cNvSpPr/>
            <p:nvPr/>
          </p:nvSpPr>
          <p:spPr>
            <a:xfrm>
              <a:off x="2123269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D3EA98A-1974-4016-8CB0-860FA82D30B1}"/>
                </a:ext>
              </a:extLst>
            </p:cNvPr>
            <p:cNvSpPr/>
            <p:nvPr/>
          </p:nvSpPr>
          <p:spPr>
            <a:xfrm>
              <a:off x="3347635" y="3467745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5109B0F-3136-46CF-B3D9-A551A14E4E16}"/>
                </a:ext>
              </a:extLst>
            </p:cNvPr>
            <p:cNvSpPr/>
            <p:nvPr/>
          </p:nvSpPr>
          <p:spPr>
            <a:xfrm>
              <a:off x="3347635" y="230883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C2506C5-8D13-455C-967E-0181EA6BB075}"/>
                </a:ext>
              </a:extLst>
            </p:cNvPr>
            <p:cNvSpPr/>
            <p:nvPr/>
          </p:nvSpPr>
          <p:spPr>
            <a:xfrm>
              <a:off x="3347635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0BE3ED22-5375-461D-9232-F41B2D737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87" y="2964367"/>
            <a:ext cx="518160" cy="5181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8A2528B-21D1-448D-9009-1D65FC3E8E19}"/>
              </a:ext>
            </a:extLst>
          </p:cNvPr>
          <p:cNvSpPr txBox="1"/>
          <p:nvPr/>
        </p:nvSpPr>
        <p:spPr>
          <a:xfrm>
            <a:off x="6186952" y="1480173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FA9F53-8742-4A11-9585-21B2608A6B0B}"/>
              </a:ext>
            </a:extLst>
          </p:cNvPr>
          <p:cNvSpPr txBox="1"/>
          <p:nvPr/>
        </p:nvSpPr>
        <p:spPr>
          <a:xfrm>
            <a:off x="8663756" y="3780442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3FAA12-429F-406D-83D8-059CDA6BFDB9}"/>
              </a:ext>
            </a:extLst>
          </p:cNvPr>
          <p:cNvSpPr txBox="1"/>
          <p:nvPr/>
        </p:nvSpPr>
        <p:spPr>
          <a:xfrm>
            <a:off x="6158879" y="3772129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0E3313-83D7-4380-AA4D-A30EB67DDCE7}"/>
              </a:ext>
            </a:extLst>
          </p:cNvPr>
          <p:cNvSpPr txBox="1"/>
          <p:nvPr/>
        </p:nvSpPr>
        <p:spPr>
          <a:xfrm>
            <a:off x="8663757" y="2651524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77BEB3-C5B2-407F-80A7-E895ADA5312E}"/>
              </a:ext>
            </a:extLst>
          </p:cNvPr>
          <p:cNvSpPr txBox="1"/>
          <p:nvPr/>
        </p:nvSpPr>
        <p:spPr>
          <a:xfrm>
            <a:off x="7411317" y="2609568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3F2FF7-2094-4455-999E-191D9DAC2033}"/>
              </a:ext>
            </a:extLst>
          </p:cNvPr>
          <p:cNvSpPr txBox="1"/>
          <p:nvPr/>
        </p:nvSpPr>
        <p:spPr>
          <a:xfrm>
            <a:off x="6186951" y="2631852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3BC4FE-0429-473C-8A37-D0D0515A6BE0}"/>
              </a:ext>
            </a:extLst>
          </p:cNvPr>
          <p:cNvSpPr txBox="1"/>
          <p:nvPr/>
        </p:nvSpPr>
        <p:spPr>
          <a:xfrm>
            <a:off x="8678372" y="1438312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399C8C-FB58-4828-94BB-370F5695887B}"/>
              </a:ext>
            </a:extLst>
          </p:cNvPr>
          <p:cNvSpPr txBox="1"/>
          <p:nvPr/>
        </p:nvSpPr>
        <p:spPr>
          <a:xfrm>
            <a:off x="7437964" y="1435445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E281B3-BC18-49C4-9069-B987237ECD18}"/>
              </a:ext>
            </a:extLst>
          </p:cNvPr>
          <p:cNvSpPr txBox="1"/>
          <p:nvPr/>
        </p:nvSpPr>
        <p:spPr>
          <a:xfrm>
            <a:off x="7411317" y="3759908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A1A59F-2DF8-4EDE-A54C-BF447BE9C1A0}"/>
              </a:ext>
            </a:extLst>
          </p:cNvPr>
          <p:cNvSpPr txBox="1"/>
          <p:nvPr/>
        </p:nvSpPr>
        <p:spPr>
          <a:xfrm>
            <a:off x="6814775" y="3194343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E973FE-B3FC-4A94-BA7D-974E2B81033B}"/>
              </a:ext>
            </a:extLst>
          </p:cNvPr>
          <p:cNvSpPr txBox="1"/>
          <p:nvPr/>
        </p:nvSpPr>
        <p:spPr>
          <a:xfrm>
            <a:off x="571464" y="890852"/>
            <a:ext cx="301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700A01-D423-47C3-A588-553A93A6331B}"/>
              </a:ext>
            </a:extLst>
          </p:cNvPr>
          <p:cNvSpPr txBox="1"/>
          <p:nvPr/>
        </p:nvSpPr>
        <p:spPr>
          <a:xfrm>
            <a:off x="6231067" y="948642"/>
            <a:ext cx="301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봄</a:t>
            </a:r>
            <a:r>
              <a:rPr lang="en-US" altLang="ko-KR" dirty="0"/>
              <a:t>, </a:t>
            </a:r>
            <a:r>
              <a:rPr lang="ko-KR" altLang="en-US" dirty="0"/>
              <a:t>여름 </a:t>
            </a:r>
            <a:r>
              <a:rPr lang="en-US" altLang="ko-KR" dirty="0"/>
              <a:t>void SS(int r, int 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90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5F2E677-19F0-40C2-9B3F-DFC6C390EF05}"/>
              </a:ext>
            </a:extLst>
          </p:cNvPr>
          <p:cNvGrpSpPr/>
          <p:nvPr/>
        </p:nvGrpSpPr>
        <p:grpSpPr>
          <a:xfrm>
            <a:off x="586081" y="1473051"/>
            <a:ext cx="3673098" cy="3475087"/>
            <a:chOff x="898903" y="1158498"/>
            <a:chExt cx="3673098" cy="347508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2536DA-C0F6-4B35-9E9B-BD5B7351E95E}"/>
                </a:ext>
              </a:extLst>
            </p:cNvPr>
            <p:cNvSpPr/>
            <p:nvPr/>
          </p:nvSpPr>
          <p:spPr>
            <a:xfrm>
              <a:off x="898903" y="115849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127205-9BB2-405B-ACE3-826D8A365B38}"/>
                </a:ext>
              </a:extLst>
            </p:cNvPr>
            <p:cNvSpPr/>
            <p:nvPr/>
          </p:nvSpPr>
          <p:spPr>
            <a:xfrm>
              <a:off x="2123269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E88C3A-F4ED-4E97-80EC-B653072C9C64}"/>
                </a:ext>
              </a:extLst>
            </p:cNvPr>
            <p:cNvSpPr/>
            <p:nvPr/>
          </p:nvSpPr>
          <p:spPr>
            <a:xfrm>
              <a:off x="898903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66A25F-5773-4813-98FE-03EA9E3AD2CC}"/>
                </a:ext>
              </a:extLst>
            </p:cNvPr>
            <p:cNvSpPr/>
            <p:nvPr/>
          </p:nvSpPr>
          <p:spPr>
            <a:xfrm>
              <a:off x="898903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296416-D152-4ECD-BDEC-CE505CD15D6A}"/>
                </a:ext>
              </a:extLst>
            </p:cNvPr>
            <p:cNvSpPr/>
            <p:nvPr/>
          </p:nvSpPr>
          <p:spPr>
            <a:xfrm>
              <a:off x="2123269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E32D58-C429-40B2-B2FE-2E4DF35E1EF2}"/>
                </a:ext>
              </a:extLst>
            </p:cNvPr>
            <p:cNvSpPr/>
            <p:nvPr/>
          </p:nvSpPr>
          <p:spPr>
            <a:xfrm>
              <a:off x="2123269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CE7A7C-E88C-48C6-A288-069961FFA76B}"/>
                </a:ext>
              </a:extLst>
            </p:cNvPr>
            <p:cNvSpPr/>
            <p:nvPr/>
          </p:nvSpPr>
          <p:spPr>
            <a:xfrm>
              <a:off x="3347635" y="3467745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9247EE-E44C-4AE9-AD7E-EF23F96D99D9}"/>
                </a:ext>
              </a:extLst>
            </p:cNvPr>
            <p:cNvSpPr/>
            <p:nvPr/>
          </p:nvSpPr>
          <p:spPr>
            <a:xfrm>
              <a:off x="3347635" y="230883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FF2FC05-F1FF-481A-9EFC-7ED88C95536B}"/>
                </a:ext>
              </a:extLst>
            </p:cNvPr>
            <p:cNvSpPr/>
            <p:nvPr/>
          </p:nvSpPr>
          <p:spPr>
            <a:xfrm>
              <a:off x="3347635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0C41F8D-789A-434A-96BF-E501869D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16" y="2951515"/>
            <a:ext cx="518160" cy="5181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22304E-4EF6-41E4-87D7-EFF50DE4E11C}"/>
              </a:ext>
            </a:extLst>
          </p:cNvPr>
          <p:cNvSpPr txBox="1"/>
          <p:nvPr/>
        </p:nvSpPr>
        <p:spPr>
          <a:xfrm>
            <a:off x="586081" y="1467321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D2DAA-7534-4929-BE4B-2C1E7A3195A5}"/>
              </a:ext>
            </a:extLst>
          </p:cNvPr>
          <p:cNvSpPr txBox="1"/>
          <p:nvPr/>
        </p:nvSpPr>
        <p:spPr>
          <a:xfrm>
            <a:off x="3062885" y="3767590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7E69E-212D-4149-8043-3F247756254D}"/>
              </a:ext>
            </a:extLst>
          </p:cNvPr>
          <p:cNvSpPr txBox="1"/>
          <p:nvPr/>
        </p:nvSpPr>
        <p:spPr>
          <a:xfrm>
            <a:off x="558008" y="3759277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9B9FD9-4696-4817-A4B1-1A6472B9BFC1}"/>
              </a:ext>
            </a:extLst>
          </p:cNvPr>
          <p:cNvSpPr txBox="1"/>
          <p:nvPr/>
        </p:nvSpPr>
        <p:spPr>
          <a:xfrm>
            <a:off x="3062886" y="2638672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81BE7-89F8-4497-925B-24A84E0F6060}"/>
              </a:ext>
            </a:extLst>
          </p:cNvPr>
          <p:cNvSpPr txBox="1"/>
          <p:nvPr/>
        </p:nvSpPr>
        <p:spPr>
          <a:xfrm>
            <a:off x="1810446" y="2596716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C5D75B-86E5-4B8E-B2E1-A23690C22B38}"/>
              </a:ext>
            </a:extLst>
          </p:cNvPr>
          <p:cNvSpPr txBox="1"/>
          <p:nvPr/>
        </p:nvSpPr>
        <p:spPr>
          <a:xfrm>
            <a:off x="586080" y="2619000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2BCA5-8FB8-4793-811C-BE1006DEF691}"/>
              </a:ext>
            </a:extLst>
          </p:cNvPr>
          <p:cNvSpPr txBox="1"/>
          <p:nvPr/>
        </p:nvSpPr>
        <p:spPr>
          <a:xfrm>
            <a:off x="3077501" y="1425460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4929D5-86C2-4A28-8A69-A7520F9AB932}"/>
              </a:ext>
            </a:extLst>
          </p:cNvPr>
          <p:cNvSpPr txBox="1"/>
          <p:nvPr/>
        </p:nvSpPr>
        <p:spPr>
          <a:xfrm>
            <a:off x="1837093" y="1422593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32192B-64D2-404F-935D-7379F171ADD0}"/>
              </a:ext>
            </a:extLst>
          </p:cNvPr>
          <p:cNvSpPr txBox="1"/>
          <p:nvPr/>
        </p:nvSpPr>
        <p:spPr>
          <a:xfrm>
            <a:off x="1810446" y="3747056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EA9E0-79D6-4AA4-B6DF-52AEFEF89C04}"/>
              </a:ext>
            </a:extLst>
          </p:cNvPr>
          <p:cNvSpPr txBox="1"/>
          <p:nvPr/>
        </p:nvSpPr>
        <p:spPr>
          <a:xfrm>
            <a:off x="1213904" y="3181491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E973FE-B3FC-4A94-BA7D-974E2B81033B}"/>
              </a:ext>
            </a:extLst>
          </p:cNvPr>
          <p:cNvSpPr txBox="1"/>
          <p:nvPr/>
        </p:nvSpPr>
        <p:spPr>
          <a:xfrm>
            <a:off x="630196" y="891426"/>
            <a:ext cx="301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가을</a:t>
            </a:r>
            <a:r>
              <a:rPr lang="en-US" altLang="ko-KR" dirty="0"/>
              <a:t> void fall(int r, int c)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700A01-D423-47C3-A588-553A93A6331B}"/>
              </a:ext>
            </a:extLst>
          </p:cNvPr>
          <p:cNvSpPr txBox="1"/>
          <p:nvPr/>
        </p:nvSpPr>
        <p:spPr>
          <a:xfrm>
            <a:off x="6399509" y="948642"/>
            <a:ext cx="301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겨울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4404DD7-9344-4D20-97B0-E6D7BAE5E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05" y="2979466"/>
            <a:ext cx="518160" cy="51816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AA6E520-30BC-4540-9A51-EB28939DCECD}"/>
              </a:ext>
            </a:extLst>
          </p:cNvPr>
          <p:cNvSpPr txBox="1"/>
          <p:nvPr/>
        </p:nvSpPr>
        <p:spPr>
          <a:xfrm>
            <a:off x="2489893" y="3209442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075D1E7-8C68-4EF2-BDDE-D6F6770C6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8" y="4114826"/>
            <a:ext cx="518160" cy="51816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D8AA5C3-A791-422E-A971-B43088B611FF}"/>
              </a:ext>
            </a:extLst>
          </p:cNvPr>
          <p:cNvSpPr txBox="1"/>
          <p:nvPr/>
        </p:nvSpPr>
        <p:spPr>
          <a:xfrm>
            <a:off x="1201286" y="4344802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C64DA90-E3EC-4C6A-AC98-F9C6E600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38" y="4180177"/>
            <a:ext cx="518160" cy="51816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ECE3E1C-8796-4858-AECD-D35DC35BC9FB}"/>
              </a:ext>
            </a:extLst>
          </p:cNvPr>
          <p:cNvSpPr txBox="1"/>
          <p:nvPr/>
        </p:nvSpPr>
        <p:spPr>
          <a:xfrm>
            <a:off x="2472726" y="4410153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837812B7-576D-4418-969D-F8F593010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8" y="1852978"/>
            <a:ext cx="518160" cy="51816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F9C82DE-CDE3-4C5C-97D7-24B235017062}"/>
              </a:ext>
            </a:extLst>
          </p:cNvPr>
          <p:cNvSpPr txBox="1"/>
          <p:nvPr/>
        </p:nvSpPr>
        <p:spPr>
          <a:xfrm>
            <a:off x="1236926" y="2082954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5411331-EE9E-472A-8179-2CD997309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38" y="1864885"/>
            <a:ext cx="518160" cy="51816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EC2CF5C-AADA-4BD8-8B32-C159D15BEFC5}"/>
              </a:ext>
            </a:extLst>
          </p:cNvPr>
          <p:cNvSpPr txBox="1"/>
          <p:nvPr/>
        </p:nvSpPr>
        <p:spPr>
          <a:xfrm>
            <a:off x="2472726" y="2094861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8E0C2D3-1EE4-43EE-A7D6-6766CF42B86E}"/>
              </a:ext>
            </a:extLst>
          </p:cNvPr>
          <p:cNvGrpSpPr/>
          <p:nvPr/>
        </p:nvGrpSpPr>
        <p:grpSpPr>
          <a:xfrm>
            <a:off x="6427582" y="1518696"/>
            <a:ext cx="3673098" cy="3475087"/>
            <a:chOff x="898903" y="1158498"/>
            <a:chExt cx="3673098" cy="347508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E6624D-CB5B-4487-A5C2-6746E9450EB5}"/>
                </a:ext>
              </a:extLst>
            </p:cNvPr>
            <p:cNvSpPr/>
            <p:nvPr/>
          </p:nvSpPr>
          <p:spPr>
            <a:xfrm>
              <a:off x="898903" y="115849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D2BE549-A34F-453C-8EFB-20EBC3E54168}"/>
                </a:ext>
              </a:extLst>
            </p:cNvPr>
            <p:cNvSpPr/>
            <p:nvPr/>
          </p:nvSpPr>
          <p:spPr>
            <a:xfrm>
              <a:off x="2123269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817D167-AB60-4CBC-9C06-03E869A12790}"/>
                </a:ext>
              </a:extLst>
            </p:cNvPr>
            <p:cNvSpPr/>
            <p:nvPr/>
          </p:nvSpPr>
          <p:spPr>
            <a:xfrm>
              <a:off x="898903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5BC5145-DC87-44EF-BBBB-44D898700FC8}"/>
                </a:ext>
              </a:extLst>
            </p:cNvPr>
            <p:cNvSpPr/>
            <p:nvPr/>
          </p:nvSpPr>
          <p:spPr>
            <a:xfrm>
              <a:off x="898903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98E6200-8191-41C5-8FCF-1D7CF6FEA576}"/>
                </a:ext>
              </a:extLst>
            </p:cNvPr>
            <p:cNvSpPr/>
            <p:nvPr/>
          </p:nvSpPr>
          <p:spPr>
            <a:xfrm>
              <a:off x="2123269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3D38F86-27D8-4388-9156-C443F6BF800F}"/>
                </a:ext>
              </a:extLst>
            </p:cNvPr>
            <p:cNvSpPr/>
            <p:nvPr/>
          </p:nvSpPr>
          <p:spPr>
            <a:xfrm>
              <a:off x="2123269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70DB177-432F-41F5-921B-1F28B1903AC0}"/>
                </a:ext>
              </a:extLst>
            </p:cNvPr>
            <p:cNvSpPr/>
            <p:nvPr/>
          </p:nvSpPr>
          <p:spPr>
            <a:xfrm>
              <a:off x="3347635" y="3467745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9A67920-0D6F-4656-88EA-C3ED8644EC29}"/>
                </a:ext>
              </a:extLst>
            </p:cNvPr>
            <p:cNvSpPr/>
            <p:nvPr/>
          </p:nvSpPr>
          <p:spPr>
            <a:xfrm>
              <a:off x="3347635" y="230883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6C6B086-E25F-4081-B66B-580EED5CB5A5}"/>
                </a:ext>
              </a:extLst>
            </p:cNvPr>
            <p:cNvSpPr/>
            <p:nvPr/>
          </p:nvSpPr>
          <p:spPr>
            <a:xfrm>
              <a:off x="3347635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B6E2EECD-0562-4DA2-A443-3BBC0ACCE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17" y="2997160"/>
            <a:ext cx="518160" cy="51816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2A893AC-B888-475A-8C02-8898E74BEEE4}"/>
              </a:ext>
            </a:extLst>
          </p:cNvPr>
          <p:cNvSpPr txBox="1"/>
          <p:nvPr/>
        </p:nvSpPr>
        <p:spPr>
          <a:xfrm>
            <a:off x="6427582" y="1512966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E15A7E-387E-4C29-8025-39353E41F491}"/>
              </a:ext>
            </a:extLst>
          </p:cNvPr>
          <p:cNvSpPr txBox="1"/>
          <p:nvPr/>
        </p:nvSpPr>
        <p:spPr>
          <a:xfrm>
            <a:off x="8904386" y="3813235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424EE2-A8CD-40AF-B303-414AF88525F6}"/>
              </a:ext>
            </a:extLst>
          </p:cNvPr>
          <p:cNvSpPr txBox="1"/>
          <p:nvPr/>
        </p:nvSpPr>
        <p:spPr>
          <a:xfrm>
            <a:off x="6399509" y="3804922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AEAD9C-AA2C-477D-90E8-4BA363483995}"/>
              </a:ext>
            </a:extLst>
          </p:cNvPr>
          <p:cNvSpPr txBox="1"/>
          <p:nvPr/>
        </p:nvSpPr>
        <p:spPr>
          <a:xfrm>
            <a:off x="8904387" y="2684317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7B7D4F-00B4-4E56-9B90-AEFA06C40600}"/>
              </a:ext>
            </a:extLst>
          </p:cNvPr>
          <p:cNvSpPr txBox="1"/>
          <p:nvPr/>
        </p:nvSpPr>
        <p:spPr>
          <a:xfrm>
            <a:off x="7651947" y="2642361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A745E3-BCCE-473C-987F-4AC0DC8162FA}"/>
              </a:ext>
            </a:extLst>
          </p:cNvPr>
          <p:cNvSpPr txBox="1"/>
          <p:nvPr/>
        </p:nvSpPr>
        <p:spPr>
          <a:xfrm>
            <a:off x="6427581" y="2664645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00F263-8045-4588-9373-40B897DAA1C0}"/>
              </a:ext>
            </a:extLst>
          </p:cNvPr>
          <p:cNvSpPr txBox="1"/>
          <p:nvPr/>
        </p:nvSpPr>
        <p:spPr>
          <a:xfrm>
            <a:off x="8919002" y="1471105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A27B28-C330-4157-965E-664FC4468F04}"/>
              </a:ext>
            </a:extLst>
          </p:cNvPr>
          <p:cNvSpPr txBox="1"/>
          <p:nvPr/>
        </p:nvSpPr>
        <p:spPr>
          <a:xfrm>
            <a:off x="7678594" y="1468238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E2974B-C615-4434-AFCD-CD2087BA2156}"/>
              </a:ext>
            </a:extLst>
          </p:cNvPr>
          <p:cNvSpPr txBox="1"/>
          <p:nvPr/>
        </p:nvSpPr>
        <p:spPr>
          <a:xfrm>
            <a:off x="7651947" y="3792701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23E25C-D343-48D5-B2B5-B5BBFC6837A0}"/>
              </a:ext>
            </a:extLst>
          </p:cNvPr>
          <p:cNvSpPr txBox="1"/>
          <p:nvPr/>
        </p:nvSpPr>
        <p:spPr>
          <a:xfrm>
            <a:off x="7055405" y="3227136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D429DBBB-65F5-4D94-9B44-3D1E688EF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06" y="3025111"/>
            <a:ext cx="518160" cy="51816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F2382AD-83AF-4BFB-803E-9163B89D562C}"/>
              </a:ext>
            </a:extLst>
          </p:cNvPr>
          <p:cNvSpPr txBox="1"/>
          <p:nvPr/>
        </p:nvSpPr>
        <p:spPr>
          <a:xfrm>
            <a:off x="8331394" y="3255087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141D5AC3-06EB-49A8-A58F-6E8A4BCFB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99" y="4160471"/>
            <a:ext cx="518160" cy="51816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0A4B2C5-EC15-49BE-B2CD-E94346D3C414}"/>
              </a:ext>
            </a:extLst>
          </p:cNvPr>
          <p:cNvSpPr txBox="1"/>
          <p:nvPr/>
        </p:nvSpPr>
        <p:spPr>
          <a:xfrm>
            <a:off x="7042787" y="4390447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9ED88653-76D6-4B8A-A3D3-00A43BF51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39" y="4225822"/>
            <a:ext cx="518160" cy="51816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F70C2D1C-5AD5-4821-98B5-DFF74DD70486}"/>
              </a:ext>
            </a:extLst>
          </p:cNvPr>
          <p:cNvSpPr txBox="1"/>
          <p:nvPr/>
        </p:nvSpPr>
        <p:spPr>
          <a:xfrm>
            <a:off x="8314227" y="4455798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17C6B427-8901-4D6C-ACA6-052EC574A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39" y="1898623"/>
            <a:ext cx="518160" cy="51816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98DDA0B-223C-4412-AD48-803B83775A1C}"/>
              </a:ext>
            </a:extLst>
          </p:cNvPr>
          <p:cNvSpPr txBox="1"/>
          <p:nvPr/>
        </p:nvSpPr>
        <p:spPr>
          <a:xfrm>
            <a:off x="7078427" y="2128599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BE554A09-177A-4A32-88E5-741B2C6F9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39" y="1910530"/>
            <a:ext cx="518160" cy="51816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6F30DA9-E17F-475F-A8D7-D3C8E91EE485}"/>
              </a:ext>
            </a:extLst>
          </p:cNvPr>
          <p:cNvSpPr txBox="1"/>
          <p:nvPr/>
        </p:nvSpPr>
        <p:spPr>
          <a:xfrm>
            <a:off x="8314227" y="2140506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10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7" grpId="0"/>
      <p:bldP spid="89" grpId="0"/>
      <p:bldP spid="91" grpId="0"/>
      <p:bldP spid="93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5F2E677-19F0-40C2-9B3F-DFC6C390EF05}"/>
              </a:ext>
            </a:extLst>
          </p:cNvPr>
          <p:cNvGrpSpPr/>
          <p:nvPr/>
        </p:nvGrpSpPr>
        <p:grpSpPr>
          <a:xfrm>
            <a:off x="586081" y="1473051"/>
            <a:ext cx="3673098" cy="3475087"/>
            <a:chOff x="898903" y="1158498"/>
            <a:chExt cx="3673098" cy="347508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2536DA-C0F6-4B35-9E9B-BD5B7351E95E}"/>
                </a:ext>
              </a:extLst>
            </p:cNvPr>
            <p:cNvSpPr/>
            <p:nvPr/>
          </p:nvSpPr>
          <p:spPr>
            <a:xfrm>
              <a:off x="898903" y="115849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127205-9BB2-405B-ACE3-826D8A365B38}"/>
                </a:ext>
              </a:extLst>
            </p:cNvPr>
            <p:cNvSpPr/>
            <p:nvPr/>
          </p:nvSpPr>
          <p:spPr>
            <a:xfrm>
              <a:off x="2123269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E88C3A-F4ED-4E97-80EC-B653072C9C64}"/>
                </a:ext>
              </a:extLst>
            </p:cNvPr>
            <p:cNvSpPr/>
            <p:nvPr/>
          </p:nvSpPr>
          <p:spPr>
            <a:xfrm>
              <a:off x="898903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66A25F-5773-4813-98FE-03EA9E3AD2CC}"/>
                </a:ext>
              </a:extLst>
            </p:cNvPr>
            <p:cNvSpPr/>
            <p:nvPr/>
          </p:nvSpPr>
          <p:spPr>
            <a:xfrm>
              <a:off x="898903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296416-D152-4ECD-BDEC-CE505CD15D6A}"/>
                </a:ext>
              </a:extLst>
            </p:cNvPr>
            <p:cNvSpPr/>
            <p:nvPr/>
          </p:nvSpPr>
          <p:spPr>
            <a:xfrm>
              <a:off x="2123269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E32D58-C429-40B2-B2FE-2E4DF35E1EF2}"/>
                </a:ext>
              </a:extLst>
            </p:cNvPr>
            <p:cNvSpPr/>
            <p:nvPr/>
          </p:nvSpPr>
          <p:spPr>
            <a:xfrm>
              <a:off x="2123269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CE7A7C-E88C-48C6-A288-069961FFA76B}"/>
                </a:ext>
              </a:extLst>
            </p:cNvPr>
            <p:cNvSpPr/>
            <p:nvPr/>
          </p:nvSpPr>
          <p:spPr>
            <a:xfrm>
              <a:off x="3347635" y="3467745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9247EE-E44C-4AE9-AD7E-EF23F96D99D9}"/>
                </a:ext>
              </a:extLst>
            </p:cNvPr>
            <p:cNvSpPr/>
            <p:nvPr/>
          </p:nvSpPr>
          <p:spPr>
            <a:xfrm>
              <a:off x="3347635" y="230883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FF2FC05-F1FF-481A-9EFC-7ED88C95536B}"/>
                </a:ext>
              </a:extLst>
            </p:cNvPr>
            <p:cNvSpPr/>
            <p:nvPr/>
          </p:nvSpPr>
          <p:spPr>
            <a:xfrm>
              <a:off x="3347635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0C41F8D-789A-434A-96BF-E501869D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16" y="2951515"/>
            <a:ext cx="518160" cy="5181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22304E-4EF6-41E4-87D7-EFF50DE4E11C}"/>
              </a:ext>
            </a:extLst>
          </p:cNvPr>
          <p:cNvSpPr txBox="1"/>
          <p:nvPr/>
        </p:nvSpPr>
        <p:spPr>
          <a:xfrm>
            <a:off x="586081" y="1467321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D2DAA-7534-4929-BE4B-2C1E7A3195A5}"/>
              </a:ext>
            </a:extLst>
          </p:cNvPr>
          <p:cNvSpPr txBox="1"/>
          <p:nvPr/>
        </p:nvSpPr>
        <p:spPr>
          <a:xfrm>
            <a:off x="3062885" y="3767590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7E69E-212D-4149-8043-3F247756254D}"/>
              </a:ext>
            </a:extLst>
          </p:cNvPr>
          <p:cNvSpPr txBox="1"/>
          <p:nvPr/>
        </p:nvSpPr>
        <p:spPr>
          <a:xfrm>
            <a:off x="558008" y="3759277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9B9FD9-4696-4817-A4B1-1A6472B9BFC1}"/>
              </a:ext>
            </a:extLst>
          </p:cNvPr>
          <p:cNvSpPr txBox="1"/>
          <p:nvPr/>
        </p:nvSpPr>
        <p:spPr>
          <a:xfrm>
            <a:off x="3062886" y="2638672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81BE7-89F8-4497-925B-24A84E0F6060}"/>
              </a:ext>
            </a:extLst>
          </p:cNvPr>
          <p:cNvSpPr txBox="1"/>
          <p:nvPr/>
        </p:nvSpPr>
        <p:spPr>
          <a:xfrm>
            <a:off x="1810446" y="2596716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C5D75B-86E5-4B8E-B2E1-A23690C22B38}"/>
              </a:ext>
            </a:extLst>
          </p:cNvPr>
          <p:cNvSpPr txBox="1"/>
          <p:nvPr/>
        </p:nvSpPr>
        <p:spPr>
          <a:xfrm>
            <a:off x="586080" y="2619000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2BCA5-8FB8-4793-811C-BE1006DEF691}"/>
              </a:ext>
            </a:extLst>
          </p:cNvPr>
          <p:cNvSpPr txBox="1"/>
          <p:nvPr/>
        </p:nvSpPr>
        <p:spPr>
          <a:xfrm>
            <a:off x="3077501" y="1425460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4929D5-86C2-4A28-8A69-A7520F9AB932}"/>
              </a:ext>
            </a:extLst>
          </p:cNvPr>
          <p:cNvSpPr txBox="1"/>
          <p:nvPr/>
        </p:nvSpPr>
        <p:spPr>
          <a:xfrm>
            <a:off x="1837093" y="1422593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32192B-64D2-404F-935D-7379F171ADD0}"/>
              </a:ext>
            </a:extLst>
          </p:cNvPr>
          <p:cNvSpPr txBox="1"/>
          <p:nvPr/>
        </p:nvSpPr>
        <p:spPr>
          <a:xfrm>
            <a:off x="1810446" y="3747056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EA9E0-79D6-4AA4-B6DF-52AEFEF89C04}"/>
              </a:ext>
            </a:extLst>
          </p:cNvPr>
          <p:cNvSpPr txBox="1"/>
          <p:nvPr/>
        </p:nvSpPr>
        <p:spPr>
          <a:xfrm>
            <a:off x="1213904" y="3181491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E973FE-B3FC-4A94-BA7D-974E2B81033B}"/>
              </a:ext>
            </a:extLst>
          </p:cNvPr>
          <p:cNvSpPr txBox="1"/>
          <p:nvPr/>
        </p:nvSpPr>
        <p:spPr>
          <a:xfrm>
            <a:off x="630196" y="891426"/>
            <a:ext cx="301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700A01-D423-47C3-A588-553A93A6331B}"/>
              </a:ext>
            </a:extLst>
          </p:cNvPr>
          <p:cNvSpPr txBox="1"/>
          <p:nvPr/>
        </p:nvSpPr>
        <p:spPr>
          <a:xfrm>
            <a:off x="6399509" y="948642"/>
            <a:ext cx="301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여름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4404DD7-9344-4D20-97B0-E6D7BAE5E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05" y="2979466"/>
            <a:ext cx="518160" cy="51816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AA6E520-30BC-4540-9A51-EB28939DCECD}"/>
              </a:ext>
            </a:extLst>
          </p:cNvPr>
          <p:cNvSpPr txBox="1"/>
          <p:nvPr/>
        </p:nvSpPr>
        <p:spPr>
          <a:xfrm>
            <a:off x="2489893" y="3209442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075D1E7-8C68-4EF2-BDDE-D6F6770C6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8" y="4114826"/>
            <a:ext cx="518160" cy="51816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D8AA5C3-A791-422E-A971-B43088B611FF}"/>
              </a:ext>
            </a:extLst>
          </p:cNvPr>
          <p:cNvSpPr txBox="1"/>
          <p:nvPr/>
        </p:nvSpPr>
        <p:spPr>
          <a:xfrm>
            <a:off x="1201286" y="4344802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C64DA90-E3EC-4C6A-AC98-F9C6E600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38" y="4180177"/>
            <a:ext cx="518160" cy="51816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ECE3E1C-8796-4858-AECD-D35DC35BC9FB}"/>
              </a:ext>
            </a:extLst>
          </p:cNvPr>
          <p:cNvSpPr txBox="1"/>
          <p:nvPr/>
        </p:nvSpPr>
        <p:spPr>
          <a:xfrm>
            <a:off x="2472726" y="4410153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837812B7-576D-4418-969D-F8F593010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8" y="1852978"/>
            <a:ext cx="518160" cy="51816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F9C82DE-CDE3-4C5C-97D7-24B235017062}"/>
              </a:ext>
            </a:extLst>
          </p:cNvPr>
          <p:cNvSpPr txBox="1"/>
          <p:nvPr/>
        </p:nvSpPr>
        <p:spPr>
          <a:xfrm>
            <a:off x="1236926" y="2082954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5411331-EE9E-472A-8179-2CD997309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38" y="1864885"/>
            <a:ext cx="518160" cy="51816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EC2CF5C-AADA-4BD8-8B32-C159D15BEFC5}"/>
              </a:ext>
            </a:extLst>
          </p:cNvPr>
          <p:cNvSpPr txBox="1"/>
          <p:nvPr/>
        </p:nvSpPr>
        <p:spPr>
          <a:xfrm>
            <a:off x="2472726" y="2094861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8E0C2D3-1EE4-43EE-A7D6-6766CF42B86E}"/>
              </a:ext>
            </a:extLst>
          </p:cNvPr>
          <p:cNvGrpSpPr/>
          <p:nvPr/>
        </p:nvGrpSpPr>
        <p:grpSpPr>
          <a:xfrm>
            <a:off x="6427582" y="1518696"/>
            <a:ext cx="3673098" cy="3475087"/>
            <a:chOff x="898903" y="1158498"/>
            <a:chExt cx="3673098" cy="347508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E6624D-CB5B-4487-A5C2-6746E9450EB5}"/>
                </a:ext>
              </a:extLst>
            </p:cNvPr>
            <p:cNvSpPr/>
            <p:nvPr/>
          </p:nvSpPr>
          <p:spPr>
            <a:xfrm>
              <a:off x="898903" y="115849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D2BE549-A34F-453C-8EFB-20EBC3E54168}"/>
                </a:ext>
              </a:extLst>
            </p:cNvPr>
            <p:cNvSpPr/>
            <p:nvPr/>
          </p:nvSpPr>
          <p:spPr>
            <a:xfrm>
              <a:off x="2123269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817D167-AB60-4CBC-9C06-03E869A12790}"/>
                </a:ext>
              </a:extLst>
            </p:cNvPr>
            <p:cNvSpPr/>
            <p:nvPr/>
          </p:nvSpPr>
          <p:spPr>
            <a:xfrm>
              <a:off x="898903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5BC5145-DC87-44EF-BBBB-44D898700FC8}"/>
                </a:ext>
              </a:extLst>
            </p:cNvPr>
            <p:cNvSpPr/>
            <p:nvPr/>
          </p:nvSpPr>
          <p:spPr>
            <a:xfrm>
              <a:off x="898903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98E6200-8191-41C5-8FCF-1D7CF6FEA576}"/>
                </a:ext>
              </a:extLst>
            </p:cNvPr>
            <p:cNvSpPr/>
            <p:nvPr/>
          </p:nvSpPr>
          <p:spPr>
            <a:xfrm>
              <a:off x="2123269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3D38F86-27D8-4388-9156-C443F6BF800F}"/>
                </a:ext>
              </a:extLst>
            </p:cNvPr>
            <p:cNvSpPr/>
            <p:nvPr/>
          </p:nvSpPr>
          <p:spPr>
            <a:xfrm>
              <a:off x="2123269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70DB177-432F-41F5-921B-1F28B1903AC0}"/>
                </a:ext>
              </a:extLst>
            </p:cNvPr>
            <p:cNvSpPr/>
            <p:nvPr/>
          </p:nvSpPr>
          <p:spPr>
            <a:xfrm>
              <a:off x="3347635" y="3467745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9A67920-0D6F-4656-88EA-C3ED8644EC29}"/>
                </a:ext>
              </a:extLst>
            </p:cNvPr>
            <p:cNvSpPr/>
            <p:nvPr/>
          </p:nvSpPr>
          <p:spPr>
            <a:xfrm>
              <a:off x="3347635" y="230883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6C6B086-E25F-4081-B66B-580EED5CB5A5}"/>
                </a:ext>
              </a:extLst>
            </p:cNvPr>
            <p:cNvSpPr/>
            <p:nvPr/>
          </p:nvSpPr>
          <p:spPr>
            <a:xfrm>
              <a:off x="3347635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2A893AC-B888-475A-8C02-8898E74BEEE4}"/>
              </a:ext>
            </a:extLst>
          </p:cNvPr>
          <p:cNvSpPr txBox="1"/>
          <p:nvPr/>
        </p:nvSpPr>
        <p:spPr>
          <a:xfrm>
            <a:off x="6427582" y="1512966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E15A7E-387E-4C29-8025-39353E41F491}"/>
              </a:ext>
            </a:extLst>
          </p:cNvPr>
          <p:cNvSpPr txBox="1"/>
          <p:nvPr/>
        </p:nvSpPr>
        <p:spPr>
          <a:xfrm>
            <a:off x="8904386" y="3813235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424EE2-A8CD-40AF-B303-414AF88525F6}"/>
              </a:ext>
            </a:extLst>
          </p:cNvPr>
          <p:cNvSpPr txBox="1"/>
          <p:nvPr/>
        </p:nvSpPr>
        <p:spPr>
          <a:xfrm>
            <a:off x="6399509" y="3804922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AEAD9C-AA2C-477D-90E8-4BA363483995}"/>
              </a:ext>
            </a:extLst>
          </p:cNvPr>
          <p:cNvSpPr txBox="1"/>
          <p:nvPr/>
        </p:nvSpPr>
        <p:spPr>
          <a:xfrm>
            <a:off x="8904387" y="2684317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7B7D4F-00B4-4E56-9B90-AEFA06C40600}"/>
              </a:ext>
            </a:extLst>
          </p:cNvPr>
          <p:cNvSpPr txBox="1"/>
          <p:nvPr/>
        </p:nvSpPr>
        <p:spPr>
          <a:xfrm>
            <a:off x="7651947" y="2642361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A745E3-BCCE-473C-987F-4AC0DC8162FA}"/>
              </a:ext>
            </a:extLst>
          </p:cNvPr>
          <p:cNvSpPr txBox="1"/>
          <p:nvPr/>
        </p:nvSpPr>
        <p:spPr>
          <a:xfrm>
            <a:off x="6427581" y="2664645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00F263-8045-4588-9373-40B897DAA1C0}"/>
              </a:ext>
            </a:extLst>
          </p:cNvPr>
          <p:cNvSpPr txBox="1"/>
          <p:nvPr/>
        </p:nvSpPr>
        <p:spPr>
          <a:xfrm>
            <a:off x="8919002" y="1471105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A27B28-C330-4157-965E-664FC4468F04}"/>
              </a:ext>
            </a:extLst>
          </p:cNvPr>
          <p:cNvSpPr txBox="1"/>
          <p:nvPr/>
        </p:nvSpPr>
        <p:spPr>
          <a:xfrm>
            <a:off x="7702475" y="1468238"/>
            <a:ext cx="477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E2974B-C615-4434-AFCD-CD2087BA2156}"/>
              </a:ext>
            </a:extLst>
          </p:cNvPr>
          <p:cNvSpPr txBox="1"/>
          <p:nvPr/>
        </p:nvSpPr>
        <p:spPr>
          <a:xfrm>
            <a:off x="7651947" y="3792701"/>
            <a:ext cx="52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D429DBBB-65F5-4D94-9B44-3D1E688EF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06" y="3025111"/>
            <a:ext cx="518160" cy="51816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F2382AD-83AF-4BFB-803E-9163B89D562C}"/>
              </a:ext>
            </a:extLst>
          </p:cNvPr>
          <p:cNvSpPr txBox="1"/>
          <p:nvPr/>
        </p:nvSpPr>
        <p:spPr>
          <a:xfrm>
            <a:off x="8331394" y="3255087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141D5AC3-06EB-49A8-A58F-6E8A4BCFB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99" y="4160471"/>
            <a:ext cx="518160" cy="51816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0A4B2C5-EC15-49BE-B2CD-E94346D3C414}"/>
              </a:ext>
            </a:extLst>
          </p:cNvPr>
          <p:cNvSpPr txBox="1"/>
          <p:nvPr/>
        </p:nvSpPr>
        <p:spPr>
          <a:xfrm>
            <a:off x="7042787" y="4390447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9ED88653-76D6-4B8A-A3D3-00A43BF51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39" y="4225822"/>
            <a:ext cx="518160" cy="51816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F70C2D1C-5AD5-4821-98B5-DFF74DD70486}"/>
              </a:ext>
            </a:extLst>
          </p:cNvPr>
          <p:cNvSpPr txBox="1"/>
          <p:nvPr/>
        </p:nvSpPr>
        <p:spPr>
          <a:xfrm>
            <a:off x="8314227" y="4455798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17C6B427-8901-4D6C-ACA6-052EC574A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39" y="1898623"/>
            <a:ext cx="518160" cy="51816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98DDA0B-223C-4412-AD48-803B83775A1C}"/>
              </a:ext>
            </a:extLst>
          </p:cNvPr>
          <p:cNvSpPr txBox="1"/>
          <p:nvPr/>
        </p:nvSpPr>
        <p:spPr>
          <a:xfrm>
            <a:off x="7078427" y="2128599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BE554A09-177A-4A32-88E5-741B2C6F9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39" y="1910530"/>
            <a:ext cx="518160" cy="51816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6F30DA9-E17F-475F-A8D7-D3C8E91EE485}"/>
              </a:ext>
            </a:extLst>
          </p:cNvPr>
          <p:cNvSpPr txBox="1"/>
          <p:nvPr/>
        </p:nvSpPr>
        <p:spPr>
          <a:xfrm>
            <a:off x="8314227" y="2140506"/>
            <a:ext cx="52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F0C39625-8CC8-492B-A1DB-8B5198BDB013}"/>
              </a:ext>
            </a:extLst>
          </p:cNvPr>
          <p:cNvSpPr/>
          <p:nvPr/>
        </p:nvSpPr>
        <p:spPr>
          <a:xfrm>
            <a:off x="768730" y="2786542"/>
            <a:ext cx="914400" cy="884837"/>
          </a:xfrm>
          <a:prstGeom prst="mathMultiply">
            <a:avLst>
              <a:gd name="adj1" fmla="val 301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1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7" grpId="0"/>
      <p:bldP spid="89" grpId="0"/>
      <p:bldP spid="91" grpId="0"/>
      <p:bldP spid="93" grpId="0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5F2E677-19F0-40C2-9B3F-DFC6C390EF05}"/>
              </a:ext>
            </a:extLst>
          </p:cNvPr>
          <p:cNvGrpSpPr/>
          <p:nvPr/>
        </p:nvGrpSpPr>
        <p:grpSpPr>
          <a:xfrm>
            <a:off x="586081" y="1473051"/>
            <a:ext cx="3673098" cy="3475087"/>
            <a:chOff x="898903" y="1158498"/>
            <a:chExt cx="3673098" cy="347508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2536DA-C0F6-4B35-9E9B-BD5B7351E95E}"/>
                </a:ext>
              </a:extLst>
            </p:cNvPr>
            <p:cNvSpPr/>
            <p:nvPr/>
          </p:nvSpPr>
          <p:spPr>
            <a:xfrm>
              <a:off x="898903" y="115849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127205-9BB2-405B-ACE3-826D8A365B38}"/>
                </a:ext>
              </a:extLst>
            </p:cNvPr>
            <p:cNvSpPr/>
            <p:nvPr/>
          </p:nvSpPr>
          <p:spPr>
            <a:xfrm>
              <a:off x="2123269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E88C3A-F4ED-4E97-80EC-B653072C9C64}"/>
                </a:ext>
              </a:extLst>
            </p:cNvPr>
            <p:cNvSpPr/>
            <p:nvPr/>
          </p:nvSpPr>
          <p:spPr>
            <a:xfrm>
              <a:off x="898903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66A25F-5773-4813-98FE-03EA9E3AD2CC}"/>
                </a:ext>
              </a:extLst>
            </p:cNvPr>
            <p:cNvSpPr/>
            <p:nvPr/>
          </p:nvSpPr>
          <p:spPr>
            <a:xfrm>
              <a:off x="898903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296416-D152-4ECD-BDEC-CE505CD15D6A}"/>
                </a:ext>
              </a:extLst>
            </p:cNvPr>
            <p:cNvSpPr/>
            <p:nvPr/>
          </p:nvSpPr>
          <p:spPr>
            <a:xfrm>
              <a:off x="2123269" y="231658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E32D58-C429-40B2-B2FE-2E4DF35E1EF2}"/>
                </a:ext>
              </a:extLst>
            </p:cNvPr>
            <p:cNvSpPr/>
            <p:nvPr/>
          </p:nvSpPr>
          <p:spPr>
            <a:xfrm>
              <a:off x="2123269" y="3471212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CE7A7C-E88C-48C6-A288-069961FFA76B}"/>
                </a:ext>
              </a:extLst>
            </p:cNvPr>
            <p:cNvSpPr/>
            <p:nvPr/>
          </p:nvSpPr>
          <p:spPr>
            <a:xfrm>
              <a:off x="3347635" y="3467745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9247EE-E44C-4AE9-AD7E-EF23F96D99D9}"/>
                </a:ext>
              </a:extLst>
            </p:cNvPr>
            <p:cNvSpPr/>
            <p:nvPr/>
          </p:nvSpPr>
          <p:spPr>
            <a:xfrm>
              <a:off x="3347635" y="2308839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FF2FC05-F1FF-481A-9EFC-7ED88C95536B}"/>
                </a:ext>
              </a:extLst>
            </p:cNvPr>
            <p:cNvSpPr/>
            <p:nvPr/>
          </p:nvSpPr>
          <p:spPr>
            <a:xfrm>
              <a:off x="3347635" y="1158498"/>
              <a:ext cx="1224366" cy="1162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74404DD7-9344-4D20-97B0-E6D7BAE5E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14" y="2662794"/>
            <a:ext cx="518160" cy="51816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075D1E7-8C68-4EF2-BDDE-D6F6770C6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2" y="3929149"/>
            <a:ext cx="518160" cy="51816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C64DA90-E3EC-4C6A-AC98-F9C6E600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38" y="4180177"/>
            <a:ext cx="518160" cy="51816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837812B7-576D-4418-969D-F8F593010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8" y="1852978"/>
            <a:ext cx="518160" cy="51816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D8A63E1-87A2-4A43-9312-5B2E2C57A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57" y="4482045"/>
            <a:ext cx="303663" cy="303663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CF24D35E-3D09-49C5-9FFD-0E00AF2E1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95" y="3980082"/>
            <a:ext cx="365760" cy="36576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3AA85FF1-E6AD-4622-A5F6-86DC79CE6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91" y="2236836"/>
            <a:ext cx="350890" cy="35089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3920BC35-035B-4E87-A6CA-476B6D33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25" y="2083747"/>
            <a:ext cx="293139" cy="293139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83403EEB-D01E-4169-B273-DD668950B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26" y="1709832"/>
            <a:ext cx="518160" cy="51816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A98BBECF-0942-4449-9FB7-66B8F33B4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67" y="1646539"/>
            <a:ext cx="293139" cy="293139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EB4EE53B-9BA0-410A-820E-F18F35198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56" y="2815194"/>
            <a:ext cx="156606" cy="156606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7FD7B039-DCE5-40EE-B39F-E67CB5D9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56" y="2967594"/>
            <a:ext cx="156606" cy="156606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FA5BC7A9-D8EB-4373-A738-45EE46783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9" y="3275895"/>
            <a:ext cx="308208" cy="308208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B7783847-2FDB-432B-A21D-6200FAC12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56" y="3272394"/>
            <a:ext cx="156606" cy="156606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3C6B5B62-E845-4440-A6E6-29FE693DC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39" y="3375892"/>
            <a:ext cx="449724" cy="30776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7181C486-750F-4D5B-BA27-ACE9639B8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1457" y="2678602"/>
            <a:ext cx="304247" cy="304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938897-C425-44C2-9AFB-139055C3D2E8}"/>
              </a:ext>
            </a:extLst>
          </p:cNvPr>
          <p:cNvSpPr txBox="1"/>
          <p:nvPr/>
        </p:nvSpPr>
        <p:spPr>
          <a:xfrm>
            <a:off x="5281619" y="2103532"/>
            <a:ext cx="5936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한 칸에 여러 개의 나무가 존재할 수 있음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어린 나무부터 양분을 먹음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나이순으로 정렬하자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982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AD9C35-1D12-400E-8744-380FEF1F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4" y="375987"/>
            <a:ext cx="5392012" cy="1152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EF1749-4922-496B-A5E8-C0A9B8774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02" y="1670858"/>
            <a:ext cx="4799097" cy="48111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AFA28F-92CB-41FC-9EF8-A002F8674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3519"/>
            <a:ext cx="5578493" cy="31861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D0C8DA-5B5B-432C-883C-ECA426082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151" y="4184719"/>
            <a:ext cx="3547982" cy="11527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18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63268-713D-47AE-A93D-0373FEBC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EADC6-851F-4588-8ACC-F59484C0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194"/>
            <a:ext cx="10515600" cy="4351338"/>
          </a:xfrm>
        </p:spPr>
        <p:txBody>
          <a:bodyPr/>
          <a:lstStyle/>
          <a:p>
            <a:r>
              <a:rPr lang="ko-KR" altLang="en-US" dirty="0"/>
              <a:t>수행해야 하는 과정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  <a:r>
              <a:rPr lang="ko-KR" altLang="en-US" dirty="0"/>
              <a:t>이 모두나와 있는 문제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문제에서 하라는 대로 해라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착한 문제</a:t>
            </a:r>
          </a:p>
        </p:txBody>
      </p:sp>
    </p:spTree>
    <p:extLst>
      <p:ext uri="{BB962C8B-B14F-4D97-AF65-F5344CB8AC3E}">
        <p14:creationId xmlns:p14="http://schemas.microsoft.com/office/powerpoint/2010/main" val="91308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63268-713D-47AE-A93D-0373FEBC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완전 탐색과 시뮬레이션의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EADC6-851F-4588-8ACC-F59484C07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어떠한 작업을 수행할지 적혀 있으면 시뮬레이션 아니면 </a:t>
            </a:r>
            <a:r>
              <a:rPr lang="ko-KR" altLang="en-US" dirty="0" err="1"/>
              <a:t>완탐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320BE2-E3BF-4B88-AD3B-BC78773DA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0" y="2802044"/>
            <a:ext cx="11519279" cy="29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47865-E2D7-4DD4-87DB-D679FC76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지능형 기차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C2761-86EC-4663-B6B3-11DF6CA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https://www.acmicpc.net/problem/2455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한국정보올림피아드</a:t>
            </a:r>
            <a:r>
              <a:rPr lang="ko-KR" altLang="en-US" dirty="0"/>
              <a:t> 지역본선 </a:t>
            </a:r>
            <a:r>
              <a:rPr lang="en-US" altLang="ko-KR" dirty="0"/>
              <a:t>2011 </a:t>
            </a:r>
            <a:r>
              <a:rPr lang="ko-KR" altLang="en-US" dirty="0"/>
              <a:t>초등부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A9A050-A33C-445E-AFAB-3D6310571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88" y="3101558"/>
            <a:ext cx="4733151" cy="30754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3F525A-D5A9-4B42-895D-675A3AEBF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683" y="3848015"/>
            <a:ext cx="7028053" cy="16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7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99D1E6E-4B04-4933-B680-4722A475B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" y="3046841"/>
            <a:ext cx="8246058" cy="253096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857545A-948C-442C-998A-8F7F7739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3" y="581511"/>
            <a:ext cx="913108" cy="347797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입력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B214F0-E1CE-4D20-B841-0AE913F4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" y="1430391"/>
            <a:ext cx="3809631" cy="11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99D1E6E-4B04-4933-B680-4722A475B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" y="3046841"/>
            <a:ext cx="8246058" cy="253096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857545A-948C-442C-998A-8F7F7739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3" y="581511"/>
            <a:ext cx="913108" cy="347797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입력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B214F0-E1CE-4D20-B841-0AE913F4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" y="1430391"/>
            <a:ext cx="3809631" cy="11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5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1857545A-948C-442C-998A-8F7F7739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3" y="581511"/>
            <a:ext cx="913108" cy="347797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풀이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2D522C-510B-455E-8115-28E06100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6" y="1332258"/>
            <a:ext cx="9307621" cy="494423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862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1857545A-948C-442C-998A-8F7F7739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2" y="581511"/>
            <a:ext cx="5453947" cy="644557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예외처리 안 해도 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B5FBC9-6592-4AED-BFCF-B018F1E8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31" y="1669678"/>
            <a:ext cx="7574318" cy="40087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871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47865-E2D7-4DD4-87DB-D679FC76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나무 재테크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C2761-86EC-4663-B6B3-11DF6CA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https://www.acmicpc.net/problem/16235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봄 </a:t>
            </a:r>
            <a:r>
              <a:rPr lang="en-US" altLang="ko-KR" dirty="0"/>
              <a:t>: </a:t>
            </a:r>
            <a:r>
              <a:rPr lang="ko-KR" altLang="en-US" dirty="0"/>
              <a:t>나무가 자신의 나이만큼 양분을 먹고 나이가 </a:t>
            </a:r>
            <a:r>
              <a:rPr lang="en-US" altLang="ko-KR" dirty="0"/>
              <a:t>1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어린 나무부터 양분을 먹는다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여름 </a:t>
            </a:r>
            <a:r>
              <a:rPr lang="en-US" altLang="ko-KR" dirty="0"/>
              <a:t>: </a:t>
            </a:r>
            <a:r>
              <a:rPr lang="ko-KR" altLang="en-US" dirty="0"/>
              <a:t>봄에 죽은 나무가 양분으로 변함 </a:t>
            </a:r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/2)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가을 </a:t>
            </a:r>
            <a:r>
              <a:rPr lang="en-US" altLang="ko-KR" dirty="0"/>
              <a:t>: </a:t>
            </a:r>
            <a:r>
              <a:rPr lang="ko-KR" altLang="en-US" dirty="0"/>
              <a:t>나이가 </a:t>
            </a:r>
            <a:r>
              <a:rPr lang="en-US" altLang="ko-KR" dirty="0"/>
              <a:t>5</a:t>
            </a:r>
            <a:r>
              <a:rPr lang="ko-KR" altLang="en-US" dirty="0"/>
              <a:t>의배수면 번식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겨울 </a:t>
            </a:r>
            <a:r>
              <a:rPr lang="en-US" altLang="ko-KR" dirty="0"/>
              <a:t>: A[r][c] </a:t>
            </a:r>
            <a:r>
              <a:rPr lang="ko-KR" altLang="en-US" dirty="0"/>
              <a:t>만큼 각 땅에 양분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나무가 자기 나이만큼 양분을 먹지못하면 죽어서 양분이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876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261</Words>
  <Application>Microsoft Office PowerPoint</Application>
  <PresentationFormat>와이드스크린</PresentationFormat>
  <Paragraphs>135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190321 SAT</vt:lpstr>
      <vt:lpstr>시뮬레이션이란</vt:lpstr>
      <vt:lpstr>완전 탐색과 시뮬레이션의 차이</vt:lpstr>
      <vt:lpstr>지능형 기차</vt:lpstr>
      <vt:lpstr>입력</vt:lpstr>
      <vt:lpstr>입력</vt:lpstr>
      <vt:lpstr>풀이</vt:lpstr>
      <vt:lpstr>예외처리 안 해도 됨</vt:lpstr>
      <vt:lpstr>나무 재테크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190314 SAT</dc:title>
  <dc:creator>교준 추</dc:creator>
  <cp:lastModifiedBy>기웅 김</cp:lastModifiedBy>
  <cp:revision>16</cp:revision>
  <dcterms:created xsi:type="dcterms:W3CDTF">2019-03-14T06:06:32Z</dcterms:created>
  <dcterms:modified xsi:type="dcterms:W3CDTF">2019-03-15T06:52:52Z</dcterms:modified>
</cp:coreProperties>
</file>