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07" r:id="rId3"/>
    <p:sldId id="308" r:id="rId4"/>
    <p:sldId id="311" r:id="rId5"/>
    <p:sldId id="310" r:id="rId6"/>
    <p:sldId id="312" r:id="rId7"/>
    <p:sldId id="309" r:id="rId8"/>
    <p:sldId id="314" r:id="rId9"/>
    <p:sldId id="315" r:id="rId10"/>
    <p:sldId id="267" r:id="rId11"/>
  </p:sldIdLst>
  <p:sldSz cx="12192000" cy="6858000"/>
  <p:notesSz cx="6858000" cy="9144000"/>
  <p:embeddedFontLst>
    <p:embeddedFont>
      <p:font typeface="나눔스퀘어 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배달의민족 도현" panose="020B0600000101010101" pitchFamily="50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호 김" initials="정김" lastIdx="4" clrIdx="0">
    <p:extLst>
      <p:ext uri="{19B8F6BF-5375-455C-9EA6-DF929625EA0E}">
        <p15:presenceInfo xmlns:p15="http://schemas.microsoft.com/office/powerpoint/2012/main" userId="e087bff0e621dc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77201" autoAdjust="0"/>
  </p:normalViewPr>
  <p:slideViewPr>
    <p:cSldViewPr snapToGrid="0">
      <p:cViewPr varScale="1">
        <p:scale>
          <a:sx n="78" d="100"/>
          <a:sy n="78" d="100"/>
        </p:scale>
        <p:origin x="15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710F9-A496-467E-891A-B2EBE57DCBA1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898CF-11DB-4648-85F7-791C3E893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1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50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2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1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5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01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(5,1)   (3,4)    (4,3)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7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898CF-11DB-4648-85F7-791C3E893D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3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0B4C-AE00-4830-8A00-2E879F829F5F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1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ABF-2DF2-426E-A6EB-3A853BFA0426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2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E28-0FE4-447A-A93E-EAA749108BB8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4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AFE3-FBF4-4C21-875F-12E9E34A466D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2491-43C5-4FAB-AFA9-8381EF5A9225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6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EBF8-28CC-4B9B-8828-8F05924D2BDD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F8D2-622B-4CD9-BDF9-200A2844C21B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3196-B8E7-4445-8CCC-B8E6E21723D7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0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2F19-1BD4-436A-8FDC-0673F5DA2934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7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5A04-EC75-4BC0-BBBF-2AAC5EEC3FAB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6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F435-32D7-478D-8308-9476CDAB2728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7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84F7-2577-4EC9-860E-2DE03E08F8E6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0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wexpertacademy.com/main/capacityTest/main.d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56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1565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cmicpc.net/problem/1084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443942" y="3198478"/>
            <a:ext cx="736507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05222" y="2304153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삼성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SW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역량테스트 대비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0600" y="5399318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20140289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김정호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1B240BD-6FAA-4F80-BE75-E7A450FD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4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443942" y="3690851"/>
            <a:ext cx="736507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28075" y="2920076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endParaRPr lang="ko-KR" altLang="en-US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AD5330-FA20-468D-88A3-CE7E16CF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3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0691" y="376134"/>
            <a:ext cx="334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SW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역량 테스트란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117928-BDE9-4073-A98F-CEBDDC50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EA9A7D-6C7E-458A-BB40-143685EB602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2E21D3-25C0-40AD-ADAC-3EF9ED00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962" y="1198727"/>
            <a:ext cx="6921494" cy="423824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AC98AE-E1B0-411F-ADCE-B176E76608FE}"/>
              </a:ext>
            </a:extLst>
          </p:cNvPr>
          <p:cNvSpPr/>
          <p:nvPr/>
        </p:nvSpPr>
        <p:spPr>
          <a:xfrm>
            <a:off x="1872296" y="5505384"/>
            <a:ext cx="6738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4"/>
              </a:rPr>
              <a:t>https://www.swexpertacademy.com/main/capacityTest/main.do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334E8-1D28-47DD-8784-ABCEF38ABF29}"/>
              </a:ext>
            </a:extLst>
          </p:cNvPr>
          <p:cNvSpPr txBox="1"/>
          <p:nvPr/>
        </p:nvSpPr>
        <p:spPr>
          <a:xfrm>
            <a:off x="1781678" y="5613232"/>
            <a:ext cx="8377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최근 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달간 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이상 풀어야 신청가능 매주 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문제씩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풀어놓기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!!!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5ABAFF-A347-47FD-9E98-3813E6F20D95}"/>
              </a:ext>
            </a:extLst>
          </p:cNvPr>
          <p:cNvCxnSpPr>
            <a:cxnSpLocks/>
          </p:cNvCxnSpPr>
          <p:nvPr/>
        </p:nvCxnSpPr>
        <p:spPr>
          <a:xfrm>
            <a:off x="320595" y="1022467"/>
            <a:ext cx="349764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3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0691" y="376134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방법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117928-BDE9-4073-A98F-CEBDDC50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EA9A7D-6C7E-458A-BB40-143685EB602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F2DCC-CC4D-4961-A884-E186CD563750}"/>
              </a:ext>
            </a:extLst>
          </p:cNvPr>
          <p:cNvSpPr txBox="1"/>
          <p:nvPr/>
        </p:nvSpPr>
        <p:spPr>
          <a:xfrm>
            <a:off x="1322172" y="2069186"/>
            <a:ext cx="837788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시험 시간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3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 기준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Test Case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Pass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 동작 속도 등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지원 언어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C / C++, Java, Python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유형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‘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시뮬레이션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’, ‘DFS’, ’BFS’, ‘DP’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유형 출제 빈도가 많다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2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중 </a:t>
            </a:r>
            <a:r>
              <a:rPr lang="en-US" altLang="ko-KR" sz="2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</a:t>
            </a:r>
            <a:r>
              <a:rPr lang="en-US" altLang="ko-KR" sz="2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Case </a:t>
            </a:r>
            <a:r>
              <a:rPr lang="ko-KR" altLang="en-US" sz="2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모두 맞을 시 통과</a:t>
            </a:r>
            <a:endParaRPr lang="en-US" altLang="ko-KR" sz="22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D172A5-9041-4BDF-992A-F1D79BD27F59}"/>
              </a:ext>
            </a:extLst>
          </p:cNvPr>
          <p:cNvCxnSpPr>
            <a:cxnSpLocks/>
          </p:cNvCxnSpPr>
          <p:nvPr/>
        </p:nvCxnSpPr>
        <p:spPr>
          <a:xfrm>
            <a:off x="320595" y="1022467"/>
            <a:ext cx="270681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8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0691" y="376134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방법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117928-BDE9-4073-A98F-CEBDDC50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EA9A7D-6C7E-458A-BB40-143685EB602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F2DCC-CC4D-4961-A884-E186CD563750}"/>
              </a:ext>
            </a:extLst>
          </p:cNvPr>
          <p:cNvSpPr txBox="1"/>
          <p:nvPr/>
        </p:nvSpPr>
        <p:spPr>
          <a:xfrm>
            <a:off x="1322172" y="2069186"/>
            <a:ext cx="837788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시험 시간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3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 기준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Test Case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Pass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 동작 속도 등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지원 언어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C / C++, Java, Python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유형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‘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시뮬레이션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’, ‘DFS’, ’BFS’, ‘DP’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유형 출제 빈도가 많다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2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중 </a:t>
            </a:r>
            <a:r>
              <a:rPr lang="en-US" altLang="ko-KR" sz="2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</a:t>
            </a:r>
            <a:r>
              <a:rPr lang="en-US" altLang="ko-KR" sz="2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Case </a:t>
            </a:r>
            <a:r>
              <a:rPr lang="ko-KR" altLang="en-US" sz="2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모두 맞을 시 통과</a:t>
            </a:r>
            <a:endParaRPr lang="en-US" altLang="ko-KR" sz="22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3A220D-EC60-4994-BFCF-AE77BF8FBCAD}"/>
              </a:ext>
            </a:extLst>
          </p:cNvPr>
          <p:cNvCxnSpPr>
            <a:cxnSpLocks/>
          </p:cNvCxnSpPr>
          <p:nvPr/>
        </p:nvCxnSpPr>
        <p:spPr>
          <a:xfrm>
            <a:off x="320595" y="1022467"/>
            <a:ext cx="270681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12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CC3C10-5DF4-4700-8C12-631564AD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26CCA1-497C-4937-8FF4-8FDFF3BC7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90" y="1147197"/>
            <a:ext cx="7525265" cy="5611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45859-CC09-4481-9A04-D3E992B7070B}"/>
              </a:ext>
            </a:extLst>
          </p:cNvPr>
          <p:cNvSpPr txBox="1"/>
          <p:nvPr/>
        </p:nvSpPr>
        <p:spPr>
          <a:xfrm>
            <a:off x="310691" y="376134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기출 문제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443C22-56FC-4146-AF6F-932DCCCD3A1F}"/>
              </a:ext>
            </a:extLst>
          </p:cNvPr>
          <p:cNvCxnSpPr>
            <a:cxnSpLocks/>
          </p:cNvCxnSpPr>
          <p:nvPr/>
        </p:nvCxnSpPr>
        <p:spPr>
          <a:xfrm>
            <a:off x="320595" y="1022467"/>
            <a:ext cx="270681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0691" y="376134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치킨 배달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117928-BDE9-4073-A98F-CEBDDC50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EA9A7D-6C7E-458A-BB40-143685EB602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F2DCC-CC4D-4961-A884-E186CD563750}"/>
              </a:ext>
            </a:extLst>
          </p:cNvPr>
          <p:cNvSpPr txBox="1"/>
          <p:nvPr/>
        </p:nvSpPr>
        <p:spPr>
          <a:xfrm>
            <a:off x="481912" y="1155239"/>
            <a:ext cx="837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https://www.acmicpc.net/problem/15686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3A220D-EC60-4994-BFCF-AE77BF8FBCAD}"/>
              </a:ext>
            </a:extLst>
          </p:cNvPr>
          <p:cNvCxnSpPr>
            <a:cxnSpLocks/>
          </p:cNvCxnSpPr>
          <p:nvPr/>
        </p:nvCxnSpPr>
        <p:spPr>
          <a:xfrm>
            <a:off x="320595" y="1022467"/>
            <a:ext cx="270681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CA63B95-EDDD-4396-84E4-624CB173B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023" y="1524571"/>
            <a:ext cx="89630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7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71E1E-EB72-44AD-8314-DBBB760F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91654A-F855-413D-B98E-895CF80E7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91" y="1920210"/>
            <a:ext cx="2092411" cy="2557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2FD1C-00B7-481F-BB3A-9DD848070101}"/>
              </a:ext>
            </a:extLst>
          </p:cNvPr>
          <p:cNvSpPr txBox="1"/>
          <p:nvPr/>
        </p:nvSpPr>
        <p:spPr>
          <a:xfrm>
            <a:off x="310691" y="376134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치킨 배달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1A9A07-9DA8-49AB-9FFA-60C13614EA5D}"/>
              </a:ext>
            </a:extLst>
          </p:cNvPr>
          <p:cNvCxnSpPr>
            <a:cxnSpLocks/>
          </p:cNvCxnSpPr>
          <p:nvPr/>
        </p:nvCxnSpPr>
        <p:spPr>
          <a:xfrm>
            <a:off x="320595" y="1022467"/>
            <a:ext cx="270681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BFCEEE-F18C-4B2A-B2FC-DE839B10CE5A}"/>
              </a:ext>
            </a:extLst>
          </p:cNvPr>
          <p:cNvSpPr txBox="1"/>
          <p:nvPr/>
        </p:nvSpPr>
        <p:spPr>
          <a:xfrm>
            <a:off x="3361038" y="1760931"/>
            <a:ext cx="837788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매장에서 제일 가까운 치킨집 고르는 방식으로 풀면 틀린다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(5, 1)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(3, 4)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치킨집을 고르면 치킨 거리가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(5,1)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치킨집에서 거리의 합보다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(4,3)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치킨집에서의 거리의 합이 작아져서 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(4,3)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(3, 4)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치킨집을 골라서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출력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모든 경우의 수를 다 구해서 최소거리를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구해야함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문제의 조합을 그대로 쓰면 풀 수 있다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혹시나 조합을 생각했지만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못풀었다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그러면 이거부터 연습하는 것 강추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hlinkClick r:id="rId4"/>
              </a:rPr>
              <a:t>https://www.acmicpc.net/problem/15654</a:t>
            </a:r>
            <a:r>
              <a:rPr lang="en-US" altLang="ko-KR" sz="2000" dirty="0"/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시리즈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15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0691" y="376134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쉬운 계단 수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117928-BDE9-4073-A98F-CEBDDC50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EA9A7D-6C7E-458A-BB40-143685EB602B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3A220D-EC60-4994-BFCF-AE77BF8FBCAD}"/>
              </a:ext>
            </a:extLst>
          </p:cNvPr>
          <p:cNvCxnSpPr>
            <a:cxnSpLocks/>
          </p:cNvCxnSpPr>
          <p:nvPr/>
        </p:nvCxnSpPr>
        <p:spPr>
          <a:xfrm>
            <a:off x="320595" y="1022467"/>
            <a:ext cx="270681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572B790-B41B-4260-B99D-FE45E9770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02" y="1747710"/>
            <a:ext cx="6960588" cy="38251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8429B1-4281-4655-9ABA-B699EE05294C}"/>
              </a:ext>
            </a:extLst>
          </p:cNvPr>
          <p:cNvSpPr/>
          <p:nvPr/>
        </p:nvSpPr>
        <p:spPr>
          <a:xfrm>
            <a:off x="320595" y="1145581"/>
            <a:ext cx="4421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https://www.acmicpc.net/problem/10844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43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71E1E-EB72-44AD-8314-DBBB760F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2FD1C-00B7-481F-BB3A-9DD848070101}"/>
              </a:ext>
            </a:extLst>
          </p:cNvPr>
          <p:cNvSpPr txBox="1"/>
          <p:nvPr/>
        </p:nvSpPr>
        <p:spPr>
          <a:xfrm>
            <a:off x="310691" y="376134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쉬운 계단 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1A9A07-9DA8-49AB-9FFA-60C13614EA5D}"/>
              </a:ext>
            </a:extLst>
          </p:cNvPr>
          <p:cNvCxnSpPr>
            <a:cxnSpLocks/>
          </p:cNvCxnSpPr>
          <p:nvPr/>
        </p:nvCxnSpPr>
        <p:spPr>
          <a:xfrm>
            <a:off x="320595" y="1022467"/>
            <a:ext cx="270681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B4F671-E3AA-4714-B675-5233FA103C8F}"/>
              </a:ext>
            </a:extLst>
          </p:cNvPr>
          <p:cNvSpPr txBox="1"/>
          <p:nvPr/>
        </p:nvSpPr>
        <p:spPr>
          <a:xfrm>
            <a:off x="679621" y="1585813"/>
            <a:ext cx="837788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계단 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 나는 수만 오는 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DP[N][0~9] // N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0~9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끝자리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DP[N][0]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DP[N-1][1]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계단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DP[N][1~8]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때는 옆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(-1, +1)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계단 수 합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DP[N][9]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DP[N-1][8]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계단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 합치면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자리의 계단 수의 개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0, 1, 2, 3, 4, 5, 6, 7, 8, 9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N ==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X2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 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1, 3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끝나는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계단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 : XX4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3, 5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끝나는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계단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12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293</Words>
  <Application>Microsoft Office PowerPoint</Application>
  <PresentationFormat>와이드스크린</PresentationFormat>
  <Paragraphs>77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 Bold</vt:lpstr>
      <vt:lpstr>맑은 고딕</vt:lpstr>
      <vt:lpstr>Arial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정호 김</cp:lastModifiedBy>
  <cp:revision>356</cp:revision>
  <cp:lastPrinted>2019-03-12T05:06:47Z</cp:lastPrinted>
  <dcterms:created xsi:type="dcterms:W3CDTF">2018-06-04T08:55:48Z</dcterms:created>
  <dcterms:modified xsi:type="dcterms:W3CDTF">2019-04-04T08:47:27Z</dcterms:modified>
</cp:coreProperties>
</file>