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6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90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A3CB1F-4A0B-4A21-A126-E29DAB05D6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A5DEE70-EF0D-45C1-985B-5D9207D05F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189679-04C0-43CD-9916-A221F9E84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7140E-D755-46B6-A0B6-CCF9664A8389}" type="datetimeFigureOut">
              <a:rPr lang="ko-KR" altLang="en-US" smtClean="0"/>
              <a:t>2019-03-21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6EFCBF-7BD2-4104-BB9D-DA18D29E4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AFD46C-5F34-4C13-880A-63DE80A00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46F23-DE97-4320-9772-B1AFFB783C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8676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CCA630-2C9F-48A9-8A63-A9F766F9E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6142217-4B7B-422B-B989-FD99076FE7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FB6192-0996-44B5-8146-60B8F937C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7140E-D755-46B6-A0B6-CCF9664A8389}" type="datetimeFigureOut">
              <a:rPr lang="ko-KR" altLang="en-US" smtClean="0"/>
              <a:t>2019-03-21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FFFC32-8574-4365-96FA-A1B065A7B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2C4500-A1FC-4FAD-8AE9-C474DBF72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46F23-DE97-4320-9772-B1AFFB783C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933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4DA4AF4-7AE5-4BA9-AD5E-6AA06C0887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382AEB4-97E5-47A0-BE96-E3D832322C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2E4A72-F377-4BB2-8002-5C2989FBC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7140E-D755-46B6-A0B6-CCF9664A8389}" type="datetimeFigureOut">
              <a:rPr lang="ko-KR" altLang="en-US" smtClean="0"/>
              <a:t>2019-03-21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0E0BF3-E2E9-4AE4-9F5E-C1FFE196E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849D63-8ACD-4A4F-83E7-D32AAD5E3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46F23-DE97-4320-9772-B1AFFB783C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2276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AC7BB5-4D83-4414-AE5D-93ADA9FCA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D08E14-780C-4B85-93DF-5706FC3553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1A2912-A125-4628-9040-0140F2C05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7140E-D755-46B6-A0B6-CCF9664A8389}" type="datetimeFigureOut">
              <a:rPr lang="ko-KR" altLang="en-US" smtClean="0"/>
              <a:t>2019-03-21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99559B-103D-4E05-ACD5-BA95AD1C7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AE0312-6603-4C19-B108-DD30C1539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46F23-DE97-4320-9772-B1AFFB783C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5272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0160FF-8A1F-4566-B972-ED7D84018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D93D035-3429-44D3-A202-D23FE82CFF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48FFFB-9F9B-40D5-A50F-B20DE904E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7140E-D755-46B6-A0B6-CCF9664A8389}" type="datetimeFigureOut">
              <a:rPr lang="ko-KR" altLang="en-US" smtClean="0"/>
              <a:t>2019-03-21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8387F9-B3D8-40D5-BAE6-395BC7F9A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A6D18A-B464-422D-BED0-CCDFB48A2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46F23-DE97-4320-9772-B1AFFB783C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8561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F54205-2FC0-4267-872C-7220CE1B5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E9E8F5-E87B-40CA-B80B-D7507BDA7A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4B22162-4030-47A5-8BC3-B95B7EF3F7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193FC1E-CFED-4056-81B6-E060024C7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7140E-D755-46B6-A0B6-CCF9664A8389}" type="datetimeFigureOut">
              <a:rPr lang="ko-KR" altLang="en-US" smtClean="0"/>
              <a:t>2019-03-21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DDF2EA0-8D61-461C-B85A-9E2FBFC5C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594A06B-F70B-4685-B98B-7F1A4112F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46F23-DE97-4320-9772-B1AFFB783C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4672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A25236-7742-476F-8061-AE6C4CA04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98D1CE7-E75E-4946-A7A8-54ECDA4E64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5F408C5-4D23-4F9F-967E-2452344D0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E77EB0D-DD16-4920-9DC3-EFA61C1F4A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8E5923E-42AC-42E6-8E4F-F4FB395BDF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04752C1-D024-4B68-AFCE-2CC5700D5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7140E-D755-46B6-A0B6-CCF9664A8389}" type="datetimeFigureOut">
              <a:rPr lang="ko-KR" altLang="en-US" smtClean="0"/>
              <a:t>2019-03-21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91F4BF8-528E-4EED-BE88-D27C42F5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C2420F9-C4A8-4475-95EE-1A8667B86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46F23-DE97-4320-9772-B1AFFB783C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7887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BCBE26-6A5F-4FA0-A056-172695991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81FB0D4-8FA4-4B0A-9524-6527092EB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7140E-D755-46B6-A0B6-CCF9664A8389}" type="datetimeFigureOut">
              <a:rPr lang="ko-KR" altLang="en-US" smtClean="0"/>
              <a:t>2019-03-21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7748B82-90BD-4067-B7CF-262567240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4D695D8-147A-4EE1-93C8-B0C2C1E5E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46F23-DE97-4320-9772-B1AFFB783C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4303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BA6742E-2F62-4B2C-92AD-92ADE50D7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7140E-D755-46B6-A0B6-CCF9664A8389}" type="datetimeFigureOut">
              <a:rPr lang="ko-KR" altLang="en-US" smtClean="0"/>
              <a:t>2019-03-21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F71B735-E8AE-4A39-BE91-8CFF6805C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E14179B-DF1D-4D32-8449-F7BE44B1F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46F23-DE97-4320-9772-B1AFFB783C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5037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8771AE-6B4D-48C0-9142-EF4B8DB08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DD1515-CF1E-45E8-8A79-7C219FB35B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5AFC901-1F06-4147-880C-B5F0508344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C32720E-E1D3-49D4-B50C-572A32C8E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7140E-D755-46B6-A0B6-CCF9664A8389}" type="datetimeFigureOut">
              <a:rPr lang="ko-KR" altLang="en-US" smtClean="0"/>
              <a:t>2019-03-21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62A2CFC-59DB-4D3A-B0D7-F440721BA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132F5BE-4411-4508-81C2-18943ED60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46F23-DE97-4320-9772-B1AFFB783C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0752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EF5D6B-2F03-41D1-A514-7C2884C86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E509AF9-4B82-4204-A473-DF77539526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9D57882-31EF-417D-BB97-F6AFE5DB5C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A55FCC-A8C4-4F95-BDE6-F011EA0E1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7140E-D755-46B6-A0B6-CCF9664A8389}" type="datetimeFigureOut">
              <a:rPr lang="ko-KR" altLang="en-US" smtClean="0"/>
              <a:t>2019-03-21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FA4B2FF-99BA-4635-B754-6A281FD13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D6C386F-5371-47C6-B2CD-AD13FC68E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46F23-DE97-4320-9772-B1AFFB783C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7364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1C63C41-7A13-4B41-A20A-D7DF392B9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37D64C8-B963-4AC9-B4F8-A044C9F861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992558-DD95-4972-85A6-F5FE4F11BA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77140E-D755-46B6-A0B6-CCF9664A8389}" type="datetimeFigureOut">
              <a:rPr lang="ko-KR" altLang="en-US" smtClean="0"/>
              <a:t>2019-03-21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4E7EEB-62E0-4C2F-978F-CA64F9E999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72CE93-4526-4F94-A0B0-FF4B541533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F46F23-DE97-4320-9772-B1AFFB783C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7216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acmicpc.net/problem/2309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03155E-71E3-4C48-A67A-6CA65FC64A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SAT </a:t>
            </a:r>
            <a:r>
              <a:rPr lang="ko-KR" altLang="en-US" dirty="0"/>
              <a:t>알고리즘 스터디 </a:t>
            </a:r>
            <a:r>
              <a:rPr lang="en-US" altLang="ko-KR" dirty="0"/>
              <a:t>1</a:t>
            </a:r>
            <a:r>
              <a:rPr lang="ko-KR" altLang="en-US" dirty="0"/>
              <a:t>회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9FDAC87-AFDF-4F8A-865F-A92DC6549F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문제 해결 전략 개관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72D874-CD12-4C6C-9123-D3A491F6738C}"/>
              </a:ext>
            </a:extLst>
          </p:cNvPr>
          <p:cNvSpPr txBox="1"/>
          <p:nvPr/>
        </p:nvSpPr>
        <p:spPr>
          <a:xfrm>
            <a:off x="8665698" y="5349875"/>
            <a:ext cx="3108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20131356 </a:t>
            </a:r>
            <a:r>
              <a:rPr lang="ko-KR" altLang="en-US" sz="2000" dirty="0"/>
              <a:t>추교준</a:t>
            </a:r>
          </a:p>
        </p:txBody>
      </p:sp>
    </p:spTree>
    <p:extLst>
      <p:ext uri="{BB962C8B-B14F-4D97-AF65-F5344CB8AC3E}">
        <p14:creationId xmlns:p14="http://schemas.microsoft.com/office/powerpoint/2010/main" val="137740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4E5F63-B277-4A1D-A9F6-D918C1E66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 해결 개관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A2711C-DF10-4BCB-9896-865FCC8EB3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문제 해결 능력을 높이는 방법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</a:t>
            </a:r>
          </a:p>
          <a:p>
            <a:pPr marL="0" indent="0">
              <a:buNone/>
            </a:pPr>
            <a:r>
              <a:rPr lang="en-US" altLang="ko-KR" dirty="0"/>
              <a:t> - </a:t>
            </a:r>
            <a:r>
              <a:rPr lang="ko-KR" altLang="en-US" dirty="0"/>
              <a:t>문제 해결 능력이란 명확히 정의 되지 않은 추상적인 개념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- </a:t>
            </a:r>
            <a:r>
              <a:rPr lang="ko-KR" altLang="en-US" dirty="0"/>
              <a:t>문제를 푸는 것이 중요한 것이 아니라 문제 푸는 기술을 습득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- </a:t>
            </a:r>
            <a:r>
              <a:rPr lang="ko-KR" altLang="en-US" dirty="0"/>
              <a:t>부족한 부분과 개선 방안을 파악하는 것이 중요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13771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4E5F63-B277-4A1D-A9F6-D918C1E66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 해결 개관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A2711C-DF10-4BCB-9896-865FCC8EB3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문제 해결 과정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- </a:t>
            </a:r>
            <a:r>
              <a:rPr lang="ko-KR" altLang="en-US" dirty="0"/>
              <a:t>문제를 이해 </a:t>
            </a:r>
            <a:r>
              <a:rPr lang="en-US" altLang="ko-KR" dirty="0"/>
              <a:t>(</a:t>
            </a:r>
            <a:r>
              <a:rPr lang="ko-KR" altLang="en-US" dirty="0"/>
              <a:t>꼼꼼히 읽기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 - </a:t>
            </a:r>
            <a:r>
              <a:rPr lang="ko-KR" altLang="en-US" dirty="0"/>
              <a:t>문제를 명확한 규칙에 따라 정의 </a:t>
            </a:r>
            <a:r>
              <a:rPr lang="en-US" altLang="ko-KR" dirty="0"/>
              <a:t>(</a:t>
            </a:r>
            <a:r>
              <a:rPr lang="ko-KR" altLang="en-US" dirty="0"/>
              <a:t>필요하다면 그림으로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 - </a:t>
            </a:r>
            <a:r>
              <a:rPr lang="ko-KR" altLang="en-US" dirty="0"/>
              <a:t>문제 해결 계획 수립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- </a:t>
            </a:r>
            <a:r>
              <a:rPr lang="ko-KR" altLang="en-US" dirty="0"/>
              <a:t>계획의 검증 </a:t>
            </a:r>
            <a:r>
              <a:rPr lang="en-US" altLang="ko-KR" dirty="0"/>
              <a:t>(</a:t>
            </a:r>
            <a:r>
              <a:rPr lang="ko-KR" altLang="en-US" dirty="0"/>
              <a:t>예외 케이스</a:t>
            </a:r>
            <a:r>
              <a:rPr lang="en-US" altLang="ko-KR" dirty="0"/>
              <a:t>, </a:t>
            </a:r>
            <a:r>
              <a:rPr lang="ko-KR" altLang="en-US" dirty="0"/>
              <a:t>모순 등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- </a:t>
            </a:r>
            <a:r>
              <a:rPr lang="ko-KR" altLang="en-US" dirty="0"/>
              <a:t>계획의 수행 후 피드백이 필요 </a:t>
            </a:r>
            <a:r>
              <a:rPr lang="en-US" altLang="ko-KR" dirty="0"/>
              <a:t>(</a:t>
            </a:r>
            <a:r>
              <a:rPr lang="ko-KR" altLang="en-US" dirty="0"/>
              <a:t>코드 리뷰를 통해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80902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4E5F63-B277-4A1D-A9F6-D918C1E66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 해결 전 생각해야 될 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A2711C-DF10-4BCB-9896-865FCC8EB3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 - </a:t>
            </a:r>
            <a:r>
              <a:rPr lang="ko-KR" altLang="en-US" dirty="0"/>
              <a:t>경험에 따른 전과 비슷한 접근 방법 적용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- </a:t>
            </a:r>
            <a:r>
              <a:rPr lang="ko-KR" altLang="en-US" dirty="0"/>
              <a:t>문제의 단순화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- </a:t>
            </a:r>
            <a:r>
              <a:rPr lang="ko-KR" altLang="en-US" dirty="0"/>
              <a:t>문제의 수식화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- </a:t>
            </a:r>
            <a:r>
              <a:rPr lang="ko-KR" altLang="en-US" dirty="0"/>
              <a:t>문제의 도식화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- </a:t>
            </a:r>
            <a:r>
              <a:rPr lang="ko-KR" altLang="en-US" dirty="0"/>
              <a:t>문제 규모의 축소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- </a:t>
            </a:r>
            <a:r>
              <a:rPr lang="ko-KR" altLang="en-US" dirty="0"/>
              <a:t>직관에 의존하지 않기 위한 수식화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- </a:t>
            </a:r>
            <a:r>
              <a:rPr lang="ko-KR" altLang="en-US" dirty="0"/>
              <a:t>문제를 제약하는 </a:t>
            </a:r>
            <a:r>
              <a:rPr lang="ko-KR" altLang="en-US" dirty="0" err="1"/>
              <a:t>역발상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- </a:t>
            </a:r>
            <a:r>
              <a:rPr lang="ko-KR" altLang="en-US" dirty="0" err="1"/>
              <a:t>필요없는</a:t>
            </a:r>
            <a:r>
              <a:rPr lang="en-US" altLang="ko-KR" dirty="0"/>
              <a:t> </a:t>
            </a:r>
            <a:r>
              <a:rPr lang="ko-KR" altLang="en-US" dirty="0"/>
              <a:t>케이스의 배제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891376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4E5F63-B277-4A1D-A9F6-D918C1E66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자주 하는 실수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A2711C-DF10-4BCB-9896-865FCC8EB3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 - Overflow</a:t>
            </a:r>
          </a:p>
          <a:p>
            <a:pPr marL="0" indent="0">
              <a:buNone/>
            </a:pPr>
            <a:r>
              <a:rPr lang="en-US" altLang="ko-KR" dirty="0"/>
              <a:t> - Index </a:t>
            </a:r>
            <a:r>
              <a:rPr lang="ko-KR" altLang="en-US" dirty="0"/>
              <a:t>초과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- Off-by-One</a:t>
            </a:r>
          </a:p>
          <a:p>
            <a:pPr marL="0" indent="0">
              <a:buNone/>
            </a:pPr>
            <a:r>
              <a:rPr lang="en-US" altLang="ko-KR" dirty="0"/>
              <a:t> - Memory</a:t>
            </a:r>
            <a:r>
              <a:rPr lang="ko-KR" altLang="en-US" dirty="0"/>
              <a:t> </a:t>
            </a:r>
            <a:r>
              <a:rPr lang="en-US" altLang="ko-KR" dirty="0"/>
              <a:t>excess</a:t>
            </a:r>
          </a:p>
          <a:p>
            <a:pPr marL="0" indent="0">
              <a:buNone/>
            </a:pPr>
            <a:r>
              <a:rPr lang="en-US" altLang="ko-KR" dirty="0"/>
              <a:t> - </a:t>
            </a:r>
            <a:r>
              <a:rPr lang="ko-KR" altLang="en-US" dirty="0"/>
              <a:t>오타 및 복사 붙여 넣기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97286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4E5F63-B277-4A1D-A9F6-D918C1E66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논리 실수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A2711C-DF10-4BCB-9896-865FCC8EB3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 - </a:t>
            </a:r>
            <a:r>
              <a:rPr lang="ko-KR" altLang="en-US" dirty="0"/>
              <a:t>비반사성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- </a:t>
            </a:r>
            <a:r>
              <a:rPr lang="ko-KR" altLang="en-US" dirty="0"/>
              <a:t>비대칭성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- </a:t>
            </a:r>
            <a:r>
              <a:rPr lang="ko-KR" altLang="en-US" dirty="0" err="1"/>
              <a:t>전이성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- </a:t>
            </a:r>
            <a:r>
              <a:rPr lang="ko-KR" altLang="en-US" dirty="0"/>
              <a:t>상등관계의 </a:t>
            </a:r>
            <a:r>
              <a:rPr lang="ko-KR" altLang="en-US" dirty="0" err="1"/>
              <a:t>전이성</a:t>
            </a:r>
            <a:r>
              <a:rPr lang="ko-KR" altLang="en-US" dirty="0"/>
              <a:t> </a:t>
            </a:r>
            <a:r>
              <a:rPr lang="en-US" altLang="ko-KR" dirty="0"/>
              <a:t> - </a:t>
            </a:r>
            <a:r>
              <a:rPr lang="ko-KR" altLang="en-US" dirty="0"/>
              <a:t>오타 및 복사 붙여 넣기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747460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40C250-BC3D-47FB-BB2B-8A4027F3B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관련 문제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E06068-E15F-4196-B6F6-ADAD8F609A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81478"/>
            <a:ext cx="4799120" cy="23646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000" dirty="0"/>
              <a:t>일곱 난쟁이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>
              <a:hlinkClick r:id="rId2"/>
            </a:endParaRPr>
          </a:p>
          <a:p>
            <a:pPr marL="0" indent="0">
              <a:buNone/>
            </a:pPr>
            <a:r>
              <a:rPr lang="en-US" altLang="ko-KR" sz="2000" dirty="0">
                <a:hlinkClick r:id="rId2"/>
              </a:rPr>
              <a:t>https://www.acmicpc.net/problem/2309</a:t>
            </a:r>
            <a:endParaRPr lang="ko-KR" altLang="en-US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8161868-3AFE-4437-9B13-F7AD563204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0589" y="1472809"/>
            <a:ext cx="5533211" cy="4764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6264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100A6C4E-5EFA-449C-9184-F68529E20F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812" y="490537"/>
            <a:ext cx="8334375" cy="587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3160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215</Words>
  <Application>Microsoft Office PowerPoint</Application>
  <PresentationFormat>와이드스크린</PresentationFormat>
  <Paragraphs>44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SAT 알고리즘 스터디 1회</vt:lpstr>
      <vt:lpstr>문제 해결 개관</vt:lpstr>
      <vt:lpstr>문제 해결 개관</vt:lpstr>
      <vt:lpstr>문제 해결 전 생각해야 될 점</vt:lpstr>
      <vt:lpstr>자주 하는 실수</vt:lpstr>
      <vt:lpstr>논리 실수</vt:lpstr>
      <vt:lpstr>관련 문제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SAT 알고리즘 스터디 1회</dc:title>
  <dc:creator>교준 추</dc:creator>
  <cp:lastModifiedBy>교준 추</cp:lastModifiedBy>
  <cp:revision>4</cp:revision>
  <dcterms:created xsi:type="dcterms:W3CDTF">2019-03-21T14:22:50Z</dcterms:created>
  <dcterms:modified xsi:type="dcterms:W3CDTF">2019-03-21T14:53:17Z</dcterms:modified>
</cp:coreProperties>
</file>