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7F982-A498-479A-82AD-4273716B8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CE3C2D-1063-4975-910A-46102496B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D522D-C371-4366-8A84-40806F40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7E23-F1C0-4A28-8D2A-939406164D6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82F17-8AFD-4C8C-8600-17F3F424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DB5CF-4BFC-4A20-A968-7764C2A2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3CC6-88A8-43D6-B871-8FC941756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6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A0A97-8EA9-46D7-9BE6-BBEA6249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50841C-A34E-4D09-99B9-495C1F9A3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D9DC1-96EF-4B6E-BB20-0FB3943B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7E23-F1C0-4A28-8D2A-939406164D6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A199D-E10D-428C-B920-CDF77CF8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2E6133-34E9-4056-A0A7-13B39B78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3CC6-88A8-43D6-B871-8FC941756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5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E5D4E9-7DAE-4F68-A4C1-7B3D6EBC5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1DEB7-6265-4947-A178-59938CD6E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DB613-6BF0-4273-BF31-95FADC0B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7E23-F1C0-4A28-8D2A-939406164D6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1F6E0-6587-4513-A95F-5E9E9957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3BBB1-E360-4528-B478-B53FA852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3CC6-88A8-43D6-B871-8FC941756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3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1815A-9AA9-4006-95B5-CAA294B5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763B0-88C6-4120-8E67-4F2461325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DA404-BED5-4D7A-AF11-426C2D78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7E23-F1C0-4A28-8D2A-939406164D6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B3AF8-86C7-405D-94C6-91AC749D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E89A5-4A55-4B17-86C0-4AF92689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3CC6-88A8-43D6-B871-8FC941756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1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6F580-EA77-4074-BA3C-F5505696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C5DAC4-38BE-4AF3-BFE0-45B11D39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E102E-157D-4B0E-A057-1736D96E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7E23-F1C0-4A28-8D2A-939406164D6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ABAEC-1E8B-4991-96A6-DFD81928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F8E73-49A9-4C2D-BC40-9A2A4F6A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3CC6-88A8-43D6-B871-8FC941756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43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43C44-B8E6-4581-8D84-686D4B09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DF7AD-73FF-4629-A442-78ACF62FF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4AD1DF-2084-4E89-90A1-336D9970E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488C0-2A8B-4850-B8A6-7D223DA4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7E23-F1C0-4A28-8D2A-939406164D6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124D1-B9B3-4C8B-B10A-03A7B260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4535E7-291A-47BD-B066-64E2C2B8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3CC6-88A8-43D6-B871-8FC941756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7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048BC-6260-445B-B195-B10A6209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ACCC9-C1DF-4989-BC40-3CFF8D128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A387E-262D-4175-9A7C-79C5BA1BB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13B5DD-8BFF-4E0E-9D99-0E3D633D6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91C494-DB3B-4E88-ADF0-A5830FC29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58AA9A-53AA-4366-83BC-8CB85370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7E23-F1C0-4A28-8D2A-939406164D6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C03A01-9415-4B3D-8EF0-B805A054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66138E-0A9B-4C87-B0DA-9B09465F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3CC6-88A8-43D6-B871-8FC941756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85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021C4-2ED0-406D-9F88-759FC987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900B63-FA3D-476E-ACB9-5ED28CCC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7E23-F1C0-4A28-8D2A-939406164D6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C7C69C-F1C3-4F1C-80AB-2A5837E5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94339B-7DDD-45E2-971D-29B1CA39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3CC6-88A8-43D6-B871-8FC941756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21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62594B-E932-4214-B406-140E6CBF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7E23-F1C0-4A28-8D2A-939406164D6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3866A1-435E-4A12-81B6-1F218D68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52288-3744-4E7B-9AAC-D18E5926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3CC6-88A8-43D6-B871-8FC941756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6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BE148-FA6D-425F-BE83-A7357D37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59563-C4E2-4D41-B681-5F5D5B031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D4F60B-F620-4327-91FD-6F0B9FD6E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E1832F-167A-4233-9C1E-CF7F659A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7E23-F1C0-4A28-8D2A-939406164D6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E603A-AF8A-43F7-B7F3-6C94A841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FB0B5-62F2-42CC-9D27-6572D78E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3CC6-88A8-43D6-B871-8FC941756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87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9A5DA-CFEB-4861-B0F2-D54DBD0A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527310-3606-45FE-A4D5-F98CF115B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5CF0EF-9884-4D6E-AF17-41E447B9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25FAF-ECD5-4FD5-988F-D1A0A99E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7E23-F1C0-4A28-8D2A-939406164D6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3CFDCA-A5FB-440A-BBF5-10B453CC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14DC9-0632-4266-8A98-885C737A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3CC6-88A8-43D6-B871-8FC941756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9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10E505-1F8D-4345-AAF0-3F089623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C8494-6941-4FED-B7BB-E206EF0D0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EBE99-A838-4726-ACAC-4E3197DFC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7E23-F1C0-4A28-8D2A-939406164D6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24913-712B-4D51-BFC3-950239AB6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8CC52-1A28-474E-BF5C-58312F5F7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03CC6-88A8-43D6-B871-8FC941756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0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230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B10E6-78B9-4259-A9D4-397618EA9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Brute-force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09B37-5D30-4EBB-BCDA-7A4F23BA9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20131356 </a:t>
            </a:r>
            <a:r>
              <a:rPr lang="ko-KR" altLang="en-US" dirty="0"/>
              <a:t>추교준</a:t>
            </a:r>
          </a:p>
        </p:txBody>
      </p:sp>
    </p:spTree>
    <p:extLst>
      <p:ext uri="{BB962C8B-B14F-4D97-AF65-F5344CB8AC3E}">
        <p14:creationId xmlns:p14="http://schemas.microsoft.com/office/powerpoint/2010/main" val="1796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FDCC-6F70-4C04-B48B-43FB695B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무식하게 풀기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E44DA-DE73-4768-8A71-C94A86FD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기초적인 방법</a:t>
            </a:r>
            <a:r>
              <a:rPr lang="en-US" altLang="ko-KR" dirty="0"/>
              <a:t>(ex : </a:t>
            </a:r>
            <a:r>
              <a:rPr lang="ko-KR" altLang="en-US" dirty="0"/>
              <a:t>완전탐색</a:t>
            </a:r>
            <a:r>
              <a:rPr lang="en-US" altLang="ko-KR" dirty="0"/>
              <a:t>)</a:t>
            </a:r>
            <a:r>
              <a:rPr lang="ko-KR" altLang="en-US" dirty="0"/>
              <a:t>으로 문제를 푸는 것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ë¯¸ë¡ dfsì ëí ì´ë¯¸ì§ ê²ìê²°ê³¼">
            <a:extLst>
              <a:ext uri="{FF2B5EF4-FFF2-40B4-BE49-F238E27FC236}">
                <a16:creationId xmlns:a16="http://schemas.microsoft.com/office/drawing/2014/main" id="{D2077F23-2C53-48DA-815F-41561FDBC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57" y="2907345"/>
            <a:ext cx="5511085" cy="272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6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B4FFB-DE3D-4567-AB01-B7CAAFFB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고려해야 할 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16BC9-4423-4CE2-969F-83CA8CBFA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850" y="1690688"/>
            <a:ext cx="6328299" cy="41213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B15326D-F89A-452C-8789-107935574870}"/>
              </a:ext>
            </a:extLst>
          </p:cNvPr>
          <p:cNvSpPr/>
          <p:nvPr/>
        </p:nvSpPr>
        <p:spPr>
          <a:xfrm>
            <a:off x="3036163" y="2823099"/>
            <a:ext cx="2050742" cy="605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04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0C250-BC3D-47FB-BB2B-8A4027F3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06068-E15F-4196-B6F6-ADAD8F60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1478"/>
            <a:ext cx="4799120" cy="2364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일곱 난쟁이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>
              <a:hlinkClick r:id="rId2"/>
            </a:endParaRPr>
          </a:p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https://www.acmicpc.net/problem/2309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161868-3AFE-4437-9B13-F7AD5632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589" y="1472809"/>
            <a:ext cx="5533211" cy="47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2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0A6C4E-5EFA-449C-9184-F68529E20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490537"/>
            <a:ext cx="83343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1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Brute-force</vt:lpstr>
      <vt:lpstr>무식하게 풀기</vt:lpstr>
      <vt:lpstr>고려해야 할 점</vt:lpstr>
      <vt:lpstr>관련 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Brute-force</dc:title>
  <dc:creator>교준 추</dc:creator>
  <cp:lastModifiedBy>교준 추</cp:lastModifiedBy>
  <cp:revision>2</cp:revision>
  <dcterms:created xsi:type="dcterms:W3CDTF">2019-03-19T10:36:11Z</dcterms:created>
  <dcterms:modified xsi:type="dcterms:W3CDTF">2019-03-19T10:56:01Z</dcterms:modified>
</cp:coreProperties>
</file>