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8" r:id="rId4"/>
    <p:sldId id="269" r:id="rId5"/>
    <p:sldId id="262" r:id="rId6"/>
    <p:sldId id="270" r:id="rId7"/>
    <p:sldId id="271" r:id="rId8"/>
    <p:sldId id="272" r:id="rId9"/>
    <p:sldId id="274" r:id="rId10"/>
    <p:sldId id="27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31" autoAdjust="0"/>
  </p:normalViewPr>
  <p:slideViewPr>
    <p:cSldViewPr snapToGrid="0">
      <p:cViewPr varScale="1">
        <p:scale>
          <a:sx n="98" d="100"/>
          <a:sy n="98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C6DFA-4764-490A-A9FB-9A93F7B4DA43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FA973-4AED-4F59-B3C6-F3E631844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4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FA973-4AED-4F59-B3C6-F3E631844BF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805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FA973-4AED-4F59-B3C6-F3E631844BF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33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63249-2170-4FA9-B5A5-697EF930F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2B4091-C94C-41F6-9F56-4A0D57290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7A418-E28D-4DC5-98E5-334F52C6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2AB0-96F7-4023-9F7B-A28E0631006D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8BD2C-B4A7-46D4-B958-734B581D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00415-D4B1-4303-B1B7-7B407150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4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82D97-AE9F-4BE7-A330-546E87F4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2AE565-7D8A-46D0-91AD-7046B5CD0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507BD-898B-43BD-91DC-90B7AFDB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2AB0-96F7-4023-9F7B-A28E0631006D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28B1F-027D-4F8C-BAA7-7737F6A4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C7AFA-32F2-484C-BE28-3C1AB252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13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D73A76-AB01-4434-B937-D5F2FC09F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73BFA8-C712-4EB6-8DEC-4554CA0E7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380934-53EF-4EDF-960C-5A008B2B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2AB0-96F7-4023-9F7B-A28E0631006D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2855A-87BE-4E24-B061-601CFF0A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E1A26-5B84-4345-861C-EF1F74A8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66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DB960-CBB7-4C5A-B550-CECCEA12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6E052-39F8-4D9A-B156-DD54BC4D8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2A194-F55B-4368-88AD-63463233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2AB0-96F7-4023-9F7B-A28E0631006D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19EB6-65AA-4BF7-9016-1BADBD44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4390E-3623-4EC4-9E94-66BD7D84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44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406FD-D0E4-44FA-A817-0A66334E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7B958C-1379-4CAB-AB2D-BBEA8CD31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35CF8-0188-4D48-9BFD-3428C0A9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2AB0-96F7-4023-9F7B-A28E0631006D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8396B-3AE1-446A-83FA-BD872860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8B580-DCCB-44FF-89E3-41A4D3B4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7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7079C-E658-4B90-B8F9-4660C36F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A176F-F751-4D3A-9A93-4B14FDED2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5C6CB7-E2E9-4A6F-95A0-52FFECA42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BF8AEA-DA5D-4404-9F63-FEF2261F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2AB0-96F7-4023-9F7B-A28E0631006D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1C4A79-6C00-4AB9-9A42-666CF5EA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A57523-739C-4E7F-A2D1-428B15F3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36FA8-99A0-4C4D-A30B-882A37BD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98A97-99E9-49BB-B4FD-64870E64A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CDB8D6-CF6E-437D-829E-8728DBB90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0F7CF5-86F7-4976-83C8-2493DE192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7B54AA-77C7-43DD-85B9-E3B9BE1DE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BCA514-0CF1-41A3-91E2-1DED8CE9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2AB0-96F7-4023-9F7B-A28E0631006D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0CDAA9-58CE-4219-B222-B39FE1E6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9F6522-86B4-48FF-BDD1-2184F733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99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4E8D6-A489-4EF9-A8BF-4E524A77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3E9F95-3A0C-4758-9C6A-9CD4E0D7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2AB0-96F7-4023-9F7B-A28E0631006D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BE606B-3C44-4961-B92C-BC5B012E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36F3A7-F694-472D-8E79-78F40F97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31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BF9978-70B8-48D0-A867-3ECCE3A4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2AB0-96F7-4023-9F7B-A28E0631006D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22FC25-32CF-45C4-BD1E-F736FC5D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BF3543-A674-43AA-BA06-03E3CC75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6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E1BF1-BF02-499F-80FD-599F25C55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E3DAD3-C7A7-4A05-9977-94452160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719DD0-42B3-45B6-9466-57B18E9C7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21105-F839-40B1-8AB2-E95D88C4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2AB0-96F7-4023-9F7B-A28E0631006D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89275-3FF6-43F2-8EBF-4A4AD71F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97C3E9-F8FF-411C-9848-ACBEB49C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48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CEF7B-5FBE-424B-84DD-A4332EF6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5EEC3B-182E-4DE9-A8E6-7453C999C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35DA10-B9B5-45E6-AB51-345E410AC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B5EFEA-14D8-41BC-AE32-443F6495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2AB0-96F7-4023-9F7B-A28E0631006D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0A1CA2-2325-4C87-8FD7-1F462C17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BC1A59-B1CD-420B-803B-044451E8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7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37D9D0-04E9-41FC-845F-0D2AB0EF2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7A137-7D1F-414A-A7E6-89C253EE1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D915E-581E-4662-B468-7E1EBC053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2AB0-96F7-4023-9F7B-A28E0631006D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FB837-0302-419A-98F7-C4092947A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B36EC-21AA-436E-AEFA-31846DC9C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1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73FBF-2D88-4072-B8F4-96F5131AC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743307"/>
          </a:xfrm>
        </p:spPr>
        <p:txBody>
          <a:bodyPr/>
          <a:lstStyle/>
          <a:p>
            <a:r>
              <a:rPr lang="en-US" altLang="ko-KR" dirty="0"/>
              <a:t>190402 SAT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9139E5-5C13-475C-A52B-C0E1C2EF2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Divide and conquer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004EEC-1E73-4C18-A52D-003E65D53708}"/>
              </a:ext>
            </a:extLst>
          </p:cNvPr>
          <p:cNvSpPr txBox="1"/>
          <p:nvPr/>
        </p:nvSpPr>
        <p:spPr>
          <a:xfrm>
            <a:off x="9170634" y="5702346"/>
            <a:ext cx="20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20131356 </a:t>
            </a:r>
            <a:r>
              <a:rPr lang="ko-KR" altLang="en-US" dirty="0"/>
              <a:t>추교준</a:t>
            </a:r>
          </a:p>
        </p:txBody>
      </p:sp>
    </p:spTree>
    <p:extLst>
      <p:ext uri="{BB962C8B-B14F-4D97-AF65-F5344CB8AC3E}">
        <p14:creationId xmlns:p14="http://schemas.microsoft.com/office/powerpoint/2010/main" val="202128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2CBEFF-CF70-4F30-A278-3EF7FA2F6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82" y="2025582"/>
            <a:ext cx="4905375" cy="2495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19840A-DD88-4D65-ACA2-6F97BF6B8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661" y="1225786"/>
            <a:ext cx="61150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63268-713D-47AE-A93D-0373FEBC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정복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EADC6-851F-4588-8ACC-F59484C07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문제를 둘 이상의 부분 문제로 나누어 해결하는 것</a:t>
            </a:r>
          </a:p>
        </p:txBody>
      </p:sp>
      <p:pic>
        <p:nvPicPr>
          <p:cNvPr id="1026" name="Picture 2" descr="íµ ì ë ¬(Quick Sort)">
            <a:extLst>
              <a:ext uri="{FF2B5EF4-FFF2-40B4-BE49-F238E27FC236}">
                <a16:creationId xmlns:a16="http://schemas.microsoft.com/office/drawing/2014/main" id="{57A02713-5A88-4FC8-BB9F-55C139DC3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699" y="3130992"/>
            <a:ext cx="4213090" cy="23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 ë ¬ ìê³ ë¦¬ì¦(4) - ë³í© ì ë ¬(Merge Sort)">
            <a:extLst>
              <a:ext uri="{FF2B5EF4-FFF2-40B4-BE49-F238E27FC236}">
                <a16:creationId xmlns:a16="http://schemas.microsoft.com/office/drawing/2014/main" id="{340EF3E6-639F-4734-B360-E5F05AACC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730" y="2714017"/>
            <a:ext cx="4136129" cy="326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10D22C-0561-49C8-A678-224FF81A97EB}"/>
              </a:ext>
            </a:extLst>
          </p:cNvPr>
          <p:cNvSpPr txBox="1"/>
          <p:nvPr/>
        </p:nvSpPr>
        <p:spPr>
          <a:xfrm>
            <a:off x="2918982" y="5506124"/>
            <a:ext cx="142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Quick sort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3AD5A-185A-47CA-ADB4-295295952C38}"/>
              </a:ext>
            </a:extLst>
          </p:cNvPr>
          <p:cNvSpPr txBox="1"/>
          <p:nvPr/>
        </p:nvSpPr>
        <p:spPr>
          <a:xfrm>
            <a:off x="7782811" y="6090469"/>
            <a:ext cx="142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91308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65AF7-CB51-4FF7-A1DF-08DD1732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문제의 분할</a:t>
            </a:r>
            <a:r>
              <a:rPr lang="en-US" altLang="ko-KR" dirty="0"/>
              <a:t>(Divide)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BAAD78-7CCC-4764-A5D9-5B8A2F68F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84" y="2308483"/>
            <a:ext cx="4701297" cy="22410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A63294-90C2-4CA3-BBDC-72E801A35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472" y="2083846"/>
            <a:ext cx="1647825" cy="20288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EE6DCC7-F34C-4A36-AAD2-D3B07ED1BA69}"/>
              </a:ext>
            </a:extLst>
          </p:cNvPr>
          <p:cNvSpPr/>
          <p:nvPr/>
        </p:nvSpPr>
        <p:spPr>
          <a:xfrm>
            <a:off x="1673157" y="2470826"/>
            <a:ext cx="943583" cy="958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213C6EA-2416-4DEE-9781-9F4E650403A0}"/>
              </a:ext>
            </a:extLst>
          </p:cNvPr>
          <p:cNvCxnSpPr>
            <a:cxnSpLocks/>
          </p:cNvCxnSpPr>
          <p:nvPr/>
        </p:nvCxnSpPr>
        <p:spPr>
          <a:xfrm flipV="1">
            <a:off x="2616740" y="2083846"/>
            <a:ext cx="4749732" cy="386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5191CA0-E5BB-4C87-9083-EF805C429868}"/>
              </a:ext>
            </a:extLst>
          </p:cNvPr>
          <p:cNvCxnSpPr/>
          <p:nvPr/>
        </p:nvCxnSpPr>
        <p:spPr>
          <a:xfrm>
            <a:off x="2616740" y="3428999"/>
            <a:ext cx="4749732" cy="683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C0557F-E17F-4C76-A141-446EC556D4C1}"/>
              </a:ext>
            </a:extLst>
          </p:cNvPr>
          <p:cNvSpPr/>
          <p:nvPr/>
        </p:nvSpPr>
        <p:spPr>
          <a:xfrm>
            <a:off x="8190384" y="2083846"/>
            <a:ext cx="823913" cy="9998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0B660EA-43FF-4FBC-98F0-66AC2AF1E16E}"/>
              </a:ext>
            </a:extLst>
          </p:cNvPr>
          <p:cNvCxnSpPr/>
          <p:nvPr/>
        </p:nvCxnSpPr>
        <p:spPr>
          <a:xfrm flipV="1">
            <a:off x="9014297" y="1974715"/>
            <a:ext cx="1024648" cy="109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8F30F9A-697A-4DE7-BCAF-E340BBEAE867}"/>
              </a:ext>
            </a:extLst>
          </p:cNvPr>
          <p:cNvCxnSpPr/>
          <p:nvPr/>
        </p:nvCxnSpPr>
        <p:spPr>
          <a:xfrm>
            <a:off x="9014297" y="3083668"/>
            <a:ext cx="1044103" cy="52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077C58-E48D-4062-8E27-5E7E9BC3C2CC}"/>
              </a:ext>
            </a:extLst>
          </p:cNvPr>
          <p:cNvSpPr txBox="1"/>
          <p:nvPr/>
        </p:nvSpPr>
        <p:spPr>
          <a:xfrm>
            <a:off x="10625236" y="2583757"/>
            <a:ext cx="104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383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975AD2-6118-4F98-B230-BF6430F38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786" y="1382541"/>
            <a:ext cx="7172427" cy="40929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3B74E78-C5B2-4EB0-9366-C608F445027E}"/>
              </a:ext>
            </a:extLst>
          </p:cNvPr>
          <p:cNvSpPr/>
          <p:nvPr/>
        </p:nvSpPr>
        <p:spPr>
          <a:xfrm>
            <a:off x="3103123" y="3920247"/>
            <a:ext cx="6579090" cy="807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63268-713D-47AE-A93D-0373FEBC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원래의 답으로 합병</a:t>
            </a:r>
            <a:r>
              <a:rPr lang="en-US" altLang="ko-KR" dirty="0"/>
              <a:t>(Merge)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277F5E-163D-4EDD-B6C7-CC0D74BB6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786" y="1771647"/>
            <a:ext cx="7172427" cy="409291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20107BA-6892-47FD-8BCA-8AC3132477D8}"/>
              </a:ext>
            </a:extLst>
          </p:cNvPr>
          <p:cNvCxnSpPr/>
          <p:nvPr/>
        </p:nvCxnSpPr>
        <p:spPr>
          <a:xfrm>
            <a:off x="6115455" y="1935804"/>
            <a:ext cx="11316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C233B50-8919-4A04-B852-1DEAB1015283}"/>
              </a:ext>
            </a:extLst>
          </p:cNvPr>
          <p:cNvCxnSpPr/>
          <p:nvPr/>
        </p:nvCxnSpPr>
        <p:spPr>
          <a:xfrm>
            <a:off x="3972127" y="2730229"/>
            <a:ext cx="11316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5D35DF-340F-4A84-8B88-9E2F0B8CBBDD}"/>
              </a:ext>
            </a:extLst>
          </p:cNvPr>
          <p:cNvCxnSpPr/>
          <p:nvPr/>
        </p:nvCxnSpPr>
        <p:spPr>
          <a:xfrm>
            <a:off x="3972127" y="3145276"/>
            <a:ext cx="11316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A585CE63-379F-49D4-A082-6F190C89B406}"/>
              </a:ext>
            </a:extLst>
          </p:cNvPr>
          <p:cNvSpPr/>
          <p:nvPr/>
        </p:nvSpPr>
        <p:spPr>
          <a:xfrm>
            <a:off x="2509786" y="2198451"/>
            <a:ext cx="194503" cy="108948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376740-C743-4505-8444-15A546CDA47D}"/>
              </a:ext>
            </a:extLst>
          </p:cNvPr>
          <p:cNvSpPr txBox="1"/>
          <p:nvPr/>
        </p:nvSpPr>
        <p:spPr>
          <a:xfrm>
            <a:off x="1235413" y="2558527"/>
            <a:ext cx="146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Base case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71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ì ë¶ ìì ê³ì°ì ëí ì´ë¯¸ì§ ê²ìê²°ê³¼">
            <a:extLst>
              <a:ext uri="{FF2B5EF4-FFF2-40B4-BE49-F238E27FC236}">
                <a16:creationId xmlns:a16="http://schemas.microsoft.com/office/drawing/2014/main" id="{5B8D67CA-6B0D-425D-B167-39A3B2B31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71" y="1819933"/>
            <a:ext cx="7498712" cy="321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7DFAF253-286F-410C-85E5-F7BAB821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적분 영상 활용</a:t>
            </a:r>
          </a:p>
        </p:txBody>
      </p:sp>
    </p:spTree>
    <p:extLst>
      <p:ext uri="{BB962C8B-B14F-4D97-AF65-F5344CB8AC3E}">
        <p14:creationId xmlns:p14="http://schemas.microsoft.com/office/powerpoint/2010/main" val="68897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DFAF253-286F-410C-85E5-F7BAB821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특정 지역 데이터 계산</a:t>
            </a:r>
          </a:p>
        </p:txBody>
      </p:sp>
      <p:pic>
        <p:nvPicPr>
          <p:cNvPr id="2052" name="Picture 4" descr="ì ë¶ ìì ê³ì°ì ëí ì´ë¯¸ì§ ê²ìê²°ê³¼">
            <a:extLst>
              <a:ext uri="{FF2B5EF4-FFF2-40B4-BE49-F238E27FC236}">
                <a16:creationId xmlns:a16="http://schemas.microsoft.com/office/drawing/2014/main" id="{A75B6AB2-EEFC-4CE6-8521-3A66F233A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894" y="2021835"/>
            <a:ext cx="3125923" cy="337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3DEE60-CF8C-462C-A597-AB10D1A70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252" y="2181124"/>
            <a:ext cx="2234728" cy="27514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DA3B465-D1FC-41D8-B448-F03D1B8DD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959" y="2181124"/>
            <a:ext cx="2156703" cy="276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5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1FDA35-CEA4-4D4D-BE58-FBA95906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1543050"/>
            <a:ext cx="65722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9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B774970-E60B-4269-8BDD-3E4E07191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176" y="601963"/>
            <a:ext cx="8123306" cy="565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45</Words>
  <Application>Microsoft Office PowerPoint</Application>
  <PresentationFormat>와이드스크린</PresentationFormat>
  <Paragraphs>15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190402 SAT</vt:lpstr>
      <vt:lpstr>분할 정복</vt:lpstr>
      <vt:lpstr>문제의 분할(Divide)</vt:lpstr>
      <vt:lpstr>PowerPoint 프레젠테이션</vt:lpstr>
      <vt:lpstr>원래의 답으로 합병(Merge)</vt:lpstr>
      <vt:lpstr>적분 영상 활용</vt:lpstr>
      <vt:lpstr>특정 지역 데이터 계산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190314 SAT</dc:title>
  <dc:creator>교준 추</dc:creator>
  <cp:lastModifiedBy>추 교준</cp:lastModifiedBy>
  <cp:revision>10</cp:revision>
  <dcterms:created xsi:type="dcterms:W3CDTF">2019-03-14T06:06:32Z</dcterms:created>
  <dcterms:modified xsi:type="dcterms:W3CDTF">2019-04-02T07:53:51Z</dcterms:modified>
</cp:coreProperties>
</file>