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0" r:id="rId3"/>
    <p:sldId id="261" r:id="rId4"/>
    <p:sldId id="262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4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9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1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1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DA3C-6185-4D8A-9C20-B5A997EE16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100FB-4B3C-4D10-AC5A-F53A3EAE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0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E3D106-FE4C-4227-819F-A984C3F589AE}"/>
              </a:ext>
            </a:extLst>
          </p:cNvPr>
          <p:cNvSpPr/>
          <p:nvPr/>
        </p:nvSpPr>
        <p:spPr>
          <a:xfrm>
            <a:off x="302078" y="1239884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피보나치 수열의 </a:t>
            </a:r>
            <a:r>
              <a:rPr lang="ko-KR" altLang="en-US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점화식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D[</a:t>
            </a:r>
            <a:r>
              <a:rPr lang="en-US" altLang="ko-KR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= D[</a:t>
            </a:r>
            <a:r>
              <a:rPr lang="en-US" altLang="ko-KR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- 1] + D[</a:t>
            </a:r>
            <a:r>
              <a:rPr lang="en-US" altLang="ko-KR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- 2]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AA4EC-6FF8-437F-A5EB-CF0A9F20E56A}"/>
              </a:ext>
            </a:extLst>
          </p:cNvPr>
          <p:cNvSpPr/>
          <p:nvPr/>
        </p:nvSpPr>
        <p:spPr>
          <a:xfrm>
            <a:off x="321784" y="2648530"/>
            <a:ext cx="4357283" cy="1546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3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피보나치 수열</a:t>
            </a:r>
            <a:r>
              <a:rPr lang="en-US" altLang="ko-KR" sz="13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13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350" dirty="0"/>
              <a:t>D[5], D[4], D[3], D[2], D[1] </a:t>
            </a:r>
            <a:r>
              <a:rPr lang="ko-KR" altLang="en-US" sz="1350" dirty="0"/>
              <a:t>순으로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내려가면서 </a:t>
            </a:r>
            <a:r>
              <a:rPr lang="ko-KR" altLang="en-US" sz="1350" dirty="0" err="1"/>
              <a:t>구해야된다</a:t>
            </a:r>
            <a:r>
              <a:rPr lang="en-US" altLang="ko-KR" sz="1350" dirty="0"/>
              <a:t>. </a:t>
            </a:r>
            <a:r>
              <a:rPr lang="ko-KR" altLang="en-US" sz="1350" dirty="0"/>
              <a:t>하지만 숫자가 커질수록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350" dirty="0"/>
              <a:t>2</a:t>
            </a:r>
            <a:r>
              <a:rPr lang="ko-KR" altLang="en-US" sz="1350" dirty="0"/>
              <a:t>의 </a:t>
            </a:r>
            <a:r>
              <a:rPr lang="en-US" altLang="ko-KR" sz="1350" dirty="0"/>
              <a:t>n</a:t>
            </a:r>
            <a:r>
              <a:rPr lang="ko-KR" altLang="en-US" sz="1350" dirty="0"/>
              <a:t>승으로 늘어나기때문에 </a:t>
            </a:r>
            <a:r>
              <a:rPr lang="ko-KR" altLang="en-US" sz="1350" dirty="0" err="1"/>
              <a:t>큰수는</a:t>
            </a:r>
            <a:r>
              <a:rPr lang="ko-KR" altLang="en-US" sz="1350" dirty="0"/>
              <a:t> 구하기가 어렵다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0BF5E27-9748-48A1-A0E5-716F17D3EDE6}"/>
              </a:ext>
            </a:extLst>
          </p:cNvPr>
          <p:cNvGrpSpPr/>
          <p:nvPr/>
        </p:nvGrpSpPr>
        <p:grpSpPr>
          <a:xfrm>
            <a:off x="4036535" y="2096356"/>
            <a:ext cx="4719120" cy="3545285"/>
            <a:chOff x="5382046" y="1652142"/>
            <a:chExt cx="6292160" cy="472704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C1F30D0-90F6-43EE-ADEE-6C20BABB5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519" y="3024272"/>
              <a:ext cx="682784" cy="161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09DB6DE-7BB5-4A26-ADFA-156CA30E61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7834" y="4490563"/>
              <a:ext cx="682784" cy="161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229236B-B525-4AF5-AF85-6522DF95A01F}"/>
                </a:ext>
              </a:extLst>
            </p:cNvPr>
            <p:cNvSpPr/>
            <p:nvPr/>
          </p:nvSpPr>
          <p:spPr>
            <a:xfrm>
              <a:off x="6801073" y="5712710"/>
              <a:ext cx="666478" cy="6664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E56CC98-4F11-4453-BD1A-9050E4EC1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4129" y="4579658"/>
              <a:ext cx="699093" cy="15374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2AF0C1E-5D1E-4DB9-A53C-A8BD48A900CD}"/>
                </a:ext>
              </a:extLst>
            </p:cNvPr>
            <p:cNvSpPr/>
            <p:nvPr/>
          </p:nvSpPr>
          <p:spPr>
            <a:xfrm>
              <a:off x="5382046" y="5711642"/>
              <a:ext cx="666478" cy="6664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2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C341C7-772C-463F-A089-31F210B03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5717" y="1996565"/>
              <a:ext cx="1789386" cy="106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8874383-C94B-4001-BF33-D40DCD8CC6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5103" y="1985381"/>
              <a:ext cx="1789386" cy="1096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A02CF6-5539-4FD9-A050-9DDF13275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8011" y="3082149"/>
              <a:ext cx="666478" cy="1497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2DBE481-3CC5-40A4-BABB-287600968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8083" y="3114435"/>
              <a:ext cx="699093" cy="15374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9FFFF78-4562-468B-925F-0E59583136FD}"/>
                </a:ext>
              </a:extLst>
            </p:cNvPr>
            <p:cNvCxnSpPr>
              <a:cxnSpLocks/>
            </p:cNvCxnSpPr>
            <p:nvPr/>
          </p:nvCxnSpPr>
          <p:spPr>
            <a:xfrm>
              <a:off x="7095717" y="3024272"/>
              <a:ext cx="682784" cy="161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206B43C-0F01-470E-A3DA-637D2C4F4FB5}"/>
                </a:ext>
              </a:extLst>
            </p:cNvPr>
            <p:cNvSpPr/>
            <p:nvPr/>
          </p:nvSpPr>
          <p:spPr>
            <a:xfrm>
              <a:off x="8551864" y="1652142"/>
              <a:ext cx="666478" cy="66647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5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FED46C7-A786-4891-976D-3A13B8793C7B}"/>
                </a:ext>
              </a:extLst>
            </p:cNvPr>
            <p:cNvSpPr/>
            <p:nvPr/>
          </p:nvSpPr>
          <p:spPr>
            <a:xfrm>
              <a:off x="6762478" y="2724964"/>
              <a:ext cx="666478" cy="66647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4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6CF856C-16CE-489C-A968-EEA1F38A9D53}"/>
                </a:ext>
              </a:extLst>
            </p:cNvPr>
            <p:cNvSpPr/>
            <p:nvPr/>
          </p:nvSpPr>
          <p:spPr>
            <a:xfrm>
              <a:off x="10341250" y="2724964"/>
              <a:ext cx="666478" cy="6664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6E51F6-9B0C-421D-9994-1394DB0F98EE}"/>
                </a:ext>
              </a:extLst>
            </p:cNvPr>
            <p:cNvSpPr/>
            <p:nvPr/>
          </p:nvSpPr>
          <p:spPr>
            <a:xfrm>
              <a:off x="6096000" y="4246419"/>
              <a:ext cx="666478" cy="6664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3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4E38498-4D70-443D-B230-90537EA4C99B}"/>
                </a:ext>
              </a:extLst>
            </p:cNvPr>
            <p:cNvSpPr/>
            <p:nvPr/>
          </p:nvSpPr>
          <p:spPr>
            <a:xfrm>
              <a:off x="7428956" y="4246419"/>
              <a:ext cx="666478" cy="6664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2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DE577B9-47EF-4716-B72B-12F2D6273513}"/>
                </a:ext>
              </a:extLst>
            </p:cNvPr>
            <p:cNvSpPr/>
            <p:nvPr/>
          </p:nvSpPr>
          <p:spPr>
            <a:xfrm>
              <a:off x="9674772" y="4246419"/>
              <a:ext cx="666478" cy="66647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2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D942AEA-E83D-40AD-8894-3E828B5D8766}"/>
                </a:ext>
              </a:extLst>
            </p:cNvPr>
            <p:cNvSpPr/>
            <p:nvPr/>
          </p:nvSpPr>
          <p:spPr>
            <a:xfrm>
              <a:off x="11007728" y="4246419"/>
              <a:ext cx="666478" cy="6664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E69866A7-738B-4BAB-AA48-F09CC46A8236}"/>
              </a:ext>
            </a:extLst>
          </p:cNvPr>
          <p:cNvSpPr/>
          <p:nvPr/>
        </p:nvSpPr>
        <p:spPr>
          <a:xfrm>
            <a:off x="3777018" y="4910635"/>
            <a:ext cx="993340" cy="10248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F561D9-6121-4E65-AC91-17BCA893ABF0}"/>
              </a:ext>
            </a:extLst>
          </p:cNvPr>
          <p:cNvSpPr/>
          <p:nvPr/>
        </p:nvSpPr>
        <p:spPr>
          <a:xfrm>
            <a:off x="4850876" y="4910635"/>
            <a:ext cx="993340" cy="10248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1D0DB3-D7F4-4F8E-B942-8DF93081A3D2}"/>
              </a:ext>
            </a:extLst>
          </p:cNvPr>
          <p:cNvSpPr/>
          <p:nvPr/>
        </p:nvSpPr>
        <p:spPr>
          <a:xfrm>
            <a:off x="5316181" y="3794258"/>
            <a:ext cx="993340" cy="10248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7221735-A635-45BA-A9FA-0E05423480A2}"/>
              </a:ext>
            </a:extLst>
          </p:cNvPr>
          <p:cNvSpPr/>
          <p:nvPr/>
        </p:nvSpPr>
        <p:spPr>
          <a:xfrm>
            <a:off x="7023222" y="3794258"/>
            <a:ext cx="993340" cy="10248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4F5D9F-4C14-4EEF-8C7F-BB486451BA13}"/>
              </a:ext>
            </a:extLst>
          </p:cNvPr>
          <p:cNvSpPr/>
          <p:nvPr/>
        </p:nvSpPr>
        <p:spPr>
          <a:xfrm>
            <a:off x="8027235" y="3794258"/>
            <a:ext cx="993340" cy="10248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F885B1-44CA-40BB-95D0-88232147EB20}"/>
              </a:ext>
            </a:extLst>
          </p:cNvPr>
          <p:cNvSpPr/>
          <p:nvPr/>
        </p:nvSpPr>
        <p:spPr>
          <a:xfrm>
            <a:off x="215417" y="4462835"/>
            <a:ext cx="4572000" cy="119148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x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A93F67A-B5A7-4300-AB0B-A2DACFB1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00224"/>
              </p:ext>
            </p:extLst>
          </p:nvPr>
        </p:nvGraphicFramePr>
        <p:xfrm>
          <a:off x="3952028" y="1152425"/>
          <a:ext cx="4889900" cy="61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90">
                  <a:extLst>
                    <a:ext uri="{9D8B030D-6E8A-4147-A177-3AD203B41FA5}">
                      <a16:colId xmlns:a16="http://schemas.microsoft.com/office/drawing/2014/main" val="3235268633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342613281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2479945592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3170730355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1183406051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2634447004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902336157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2617342761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3662764586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723690208"/>
                    </a:ext>
                  </a:extLst>
                </a:gridCol>
              </a:tblGrid>
              <a:tr h="305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9408191"/>
                  </a:ext>
                </a:extLst>
              </a:tr>
              <a:tr h="305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4069792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A5EB91EB-8468-4035-8053-B61776D71A73}"/>
              </a:ext>
            </a:extLst>
          </p:cNvPr>
          <p:cNvSpPr/>
          <p:nvPr/>
        </p:nvSpPr>
        <p:spPr>
          <a:xfrm>
            <a:off x="5754298" y="1028694"/>
            <a:ext cx="771768" cy="7962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8818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3B717C4-7A96-46DE-801E-72C6ECEA1673}"/>
              </a:ext>
            </a:extLst>
          </p:cNvPr>
          <p:cNvCxnSpPr>
            <a:cxnSpLocks/>
          </p:cNvCxnSpPr>
          <p:nvPr/>
        </p:nvCxnSpPr>
        <p:spPr>
          <a:xfrm>
            <a:off x="8375300" y="4289153"/>
            <a:ext cx="349128" cy="110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A0D2BC-C589-4D81-B0B2-D6312B76B072}"/>
              </a:ext>
            </a:extLst>
          </p:cNvPr>
          <p:cNvCxnSpPr>
            <a:cxnSpLocks/>
          </p:cNvCxnSpPr>
          <p:nvPr/>
        </p:nvCxnSpPr>
        <p:spPr>
          <a:xfrm flipH="1">
            <a:off x="7992314" y="4291994"/>
            <a:ext cx="372651" cy="109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FD1683A-5E05-48AC-A40A-79D1F6C56AB8}"/>
              </a:ext>
            </a:extLst>
          </p:cNvPr>
          <p:cNvCxnSpPr>
            <a:cxnSpLocks/>
          </p:cNvCxnSpPr>
          <p:nvPr/>
        </p:nvCxnSpPr>
        <p:spPr>
          <a:xfrm>
            <a:off x="6947268" y="4289153"/>
            <a:ext cx="349128" cy="110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9D4A6B3-4DC9-487D-AA25-423494915DC6}"/>
              </a:ext>
            </a:extLst>
          </p:cNvPr>
          <p:cNvCxnSpPr>
            <a:cxnSpLocks/>
          </p:cNvCxnSpPr>
          <p:nvPr/>
        </p:nvCxnSpPr>
        <p:spPr>
          <a:xfrm flipH="1">
            <a:off x="6564283" y="4291994"/>
            <a:ext cx="372651" cy="109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58EEDF0-C655-4DA7-B239-A3C74FDF2D84}"/>
              </a:ext>
            </a:extLst>
          </p:cNvPr>
          <p:cNvCxnSpPr>
            <a:cxnSpLocks/>
          </p:cNvCxnSpPr>
          <p:nvPr/>
        </p:nvCxnSpPr>
        <p:spPr>
          <a:xfrm>
            <a:off x="4937611" y="3125454"/>
            <a:ext cx="652871" cy="116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E8F8225-9717-4BB3-8CC4-B43AC268F21F}"/>
              </a:ext>
            </a:extLst>
          </p:cNvPr>
          <p:cNvCxnSpPr>
            <a:cxnSpLocks/>
          </p:cNvCxnSpPr>
          <p:nvPr/>
        </p:nvCxnSpPr>
        <p:spPr>
          <a:xfrm>
            <a:off x="5591687" y="4289153"/>
            <a:ext cx="349128" cy="110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A94013-2642-4E30-A477-E847C5160545}"/>
              </a:ext>
            </a:extLst>
          </p:cNvPr>
          <p:cNvCxnSpPr>
            <a:cxnSpLocks/>
          </p:cNvCxnSpPr>
          <p:nvPr/>
        </p:nvCxnSpPr>
        <p:spPr>
          <a:xfrm flipH="1">
            <a:off x="5208702" y="4291994"/>
            <a:ext cx="372651" cy="109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E3D106-FE4C-4227-819F-A984C3F589AE}"/>
              </a:ext>
            </a:extLst>
          </p:cNvPr>
          <p:cNvSpPr/>
          <p:nvPr/>
        </p:nvSpPr>
        <p:spPr>
          <a:xfrm>
            <a:off x="302078" y="1239884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피보나치 수열의 </a:t>
            </a:r>
            <a:r>
              <a:rPr lang="ko-KR" altLang="en-US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점화식</a:t>
            </a:r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D[</a:t>
            </a:r>
            <a:r>
              <a:rPr lang="en-US" altLang="ko-KR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= D[</a:t>
            </a:r>
            <a:r>
              <a:rPr lang="en-US" altLang="ko-KR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- 1] + D[</a:t>
            </a:r>
            <a:r>
              <a:rPr lang="en-US" altLang="ko-KR" sz="2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2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- 2]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5D39B6D-7D91-4105-B55F-8F3AFE955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18577"/>
              </p:ext>
            </p:extLst>
          </p:nvPr>
        </p:nvGraphicFramePr>
        <p:xfrm>
          <a:off x="3952028" y="1152425"/>
          <a:ext cx="4889900" cy="61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90">
                  <a:extLst>
                    <a:ext uri="{9D8B030D-6E8A-4147-A177-3AD203B41FA5}">
                      <a16:colId xmlns:a16="http://schemas.microsoft.com/office/drawing/2014/main" val="3235268633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342613281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2479945592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3170730355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1183406051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2634447004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902336157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2617342761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3662764586"/>
                    </a:ext>
                  </a:extLst>
                </a:gridCol>
                <a:gridCol w="488990">
                  <a:extLst>
                    <a:ext uri="{9D8B030D-6E8A-4147-A177-3AD203B41FA5}">
                      <a16:colId xmlns:a16="http://schemas.microsoft.com/office/drawing/2014/main" val="723690208"/>
                    </a:ext>
                  </a:extLst>
                </a:gridCol>
              </a:tblGrid>
              <a:tr h="305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9408191"/>
                  </a:ext>
                </a:extLst>
              </a:tr>
              <a:tr h="305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4069792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735E47-62D2-4993-8842-396220614047}"/>
              </a:ext>
            </a:extLst>
          </p:cNvPr>
          <p:cNvCxnSpPr>
            <a:cxnSpLocks/>
          </p:cNvCxnSpPr>
          <p:nvPr/>
        </p:nvCxnSpPr>
        <p:spPr>
          <a:xfrm>
            <a:off x="7621714" y="3125454"/>
            <a:ext cx="730253" cy="1181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6EF346-F749-4E2C-B234-46CDE03C488E}"/>
              </a:ext>
            </a:extLst>
          </p:cNvPr>
          <p:cNvCxnSpPr>
            <a:cxnSpLocks/>
          </p:cNvCxnSpPr>
          <p:nvPr/>
        </p:nvCxnSpPr>
        <p:spPr>
          <a:xfrm>
            <a:off x="4163656" y="4289153"/>
            <a:ext cx="349128" cy="110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3724265-45B0-4083-BB33-451E0D4BC302}"/>
              </a:ext>
            </a:extLst>
          </p:cNvPr>
          <p:cNvSpPr/>
          <p:nvPr/>
        </p:nvSpPr>
        <p:spPr>
          <a:xfrm>
            <a:off x="4257956" y="5140981"/>
            <a:ext cx="499859" cy="49985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C0C73B-745E-4E24-AF91-3FA4E672D112}"/>
              </a:ext>
            </a:extLst>
          </p:cNvPr>
          <p:cNvCxnSpPr>
            <a:cxnSpLocks/>
          </p:cNvCxnSpPr>
          <p:nvPr/>
        </p:nvCxnSpPr>
        <p:spPr>
          <a:xfrm flipH="1">
            <a:off x="3780671" y="4291994"/>
            <a:ext cx="372651" cy="109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8946290-D2C3-4A33-9C13-5B340769D790}"/>
              </a:ext>
            </a:extLst>
          </p:cNvPr>
          <p:cNvSpPr/>
          <p:nvPr/>
        </p:nvSpPr>
        <p:spPr>
          <a:xfrm>
            <a:off x="3544948" y="5140981"/>
            <a:ext cx="499859" cy="4998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F7261B6-7E30-490D-8146-457E493A0958}"/>
              </a:ext>
            </a:extLst>
          </p:cNvPr>
          <p:cNvCxnSpPr>
            <a:cxnSpLocks/>
          </p:cNvCxnSpPr>
          <p:nvPr/>
        </p:nvCxnSpPr>
        <p:spPr>
          <a:xfrm flipV="1">
            <a:off x="4937611" y="2354674"/>
            <a:ext cx="1342040" cy="796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789C3B-69B6-4861-82FD-7D0812B4DF41}"/>
              </a:ext>
            </a:extLst>
          </p:cNvPr>
          <p:cNvCxnSpPr>
            <a:cxnSpLocks/>
          </p:cNvCxnSpPr>
          <p:nvPr/>
        </p:nvCxnSpPr>
        <p:spPr>
          <a:xfrm flipH="1" flipV="1">
            <a:off x="6279651" y="2346286"/>
            <a:ext cx="1342040" cy="822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937AC9D-3033-4689-A02D-CAE04E74B5F4}"/>
              </a:ext>
            </a:extLst>
          </p:cNvPr>
          <p:cNvCxnSpPr>
            <a:cxnSpLocks/>
          </p:cNvCxnSpPr>
          <p:nvPr/>
        </p:nvCxnSpPr>
        <p:spPr>
          <a:xfrm flipH="1">
            <a:off x="6947268" y="3150903"/>
            <a:ext cx="685584" cy="115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64B92A-362B-4485-A12E-5932219CE826}"/>
              </a:ext>
            </a:extLst>
          </p:cNvPr>
          <p:cNvCxnSpPr>
            <a:cxnSpLocks/>
          </p:cNvCxnSpPr>
          <p:nvPr/>
        </p:nvCxnSpPr>
        <p:spPr>
          <a:xfrm flipH="1">
            <a:off x="4146258" y="3193077"/>
            <a:ext cx="792449" cy="1096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BB7E703-D325-4B11-AA4C-5F88A07656BB}"/>
              </a:ext>
            </a:extLst>
          </p:cNvPr>
          <p:cNvSpPr/>
          <p:nvPr/>
        </p:nvSpPr>
        <p:spPr>
          <a:xfrm>
            <a:off x="6029722" y="2096356"/>
            <a:ext cx="499859" cy="4998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454F687-39CC-49A0-B9C0-5C9DF9454E17}"/>
              </a:ext>
            </a:extLst>
          </p:cNvPr>
          <p:cNvSpPr/>
          <p:nvPr/>
        </p:nvSpPr>
        <p:spPr>
          <a:xfrm>
            <a:off x="4687682" y="2900973"/>
            <a:ext cx="499859" cy="4998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31C3C3A-D899-4190-B9B3-63F2DE75BA88}"/>
              </a:ext>
            </a:extLst>
          </p:cNvPr>
          <p:cNvSpPr/>
          <p:nvPr/>
        </p:nvSpPr>
        <p:spPr>
          <a:xfrm>
            <a:off x="7371761" y="2900973"/>
            <a:ext cx="499859" cy="4998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D5E1C77-519E-441C-9AAF-8EA74D0DAFE5}"/>
              </a:ext>
            </a:extLst>
          </p:cNvPr>
          <p:cNvSpPr/>
          <p:nvPr/>
        </p:nvSpPr>
        <p:spPr>
          <a:xfrm>
            <a:off x="3903392" y="4042064"/>
            <a:ext cx="499859" cy="4998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F29257E-DE57-4610-A441-C34F4F4D20FA}"/>
              </a:ext>
            </a:extLst>
          </p:cNvPr>
          <p:cNvSpPr/>
          <p:nvPr/>
        </p:nvSpPr>
        <p:spPr>
          <a:xfrm>
            <a:off x="5346656" y="4042064"/>
            <a:ext cx="499859" cy="4998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91F5FF-B7E7-4AF0-8DDD-D4CCE1C29C11}"/>
              </a:ext>
            </a:extLst>
          </p:cNvPr>
          <p:cNvSpPr/>
          <p:nvPr/>
        </p:nvSpPr>
        <p:spPr>
          <a:xfrm>
            <a:off x="6700821" y="4042064"/>
            <a:ext cx="499859" cy="4998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4D38D38-BD1E-4632-B81E-1CB55725CFFF}"/>
              </a:ext>
            </a:extLst>
          </p:cNvPr>
          <p:cNvSpPr/>
          <p:nvPr/>
        </p:nvSpPr>
        <p:spPr>
          <a:xfrm>
            <a:off x="8114458" y="4042064"/>
            <a:ext cx="499859" cy="49985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A5A5207-6DCD-4C48-AD03-8413FDB532BF}"/>
              </a:ext>
            </a:extLst>
          </p:cNvPr>
          <p:cNvSpPr/>
          <p:nvPr/>
        </p:nvSpPr>
        <p:spPr>
          <a:xfrm>
            <a:off x="5685988" y="5140981"/>
            <a:ext cx="499859" cy="4998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10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EBAF275-158E-46B4-8FE9-2610AAF0F273}"/>
              </a:ext>
            </a:extLst>
          </p:cNvPr>
          <p:cNvSpPr/>
          <p:nvPr/>
        </p:nvSpPr>
        <p:spPr>
          <a:xfrm>
            <a:off x="4972979" y="5140981"/>
            <a:ext cx="499859" cy="49985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4CA6C6-7290-4F0F-A3FD-A0C22C5D4C10}"/>
              </a:ext>
            </a:extLst>
          </p:cNvPr>
          <p:cNvSpPr/>
          <p:nvPr/>
        </p:nvSpPr>
        <p:spPr>
          <a:xfrm>
            <a:off x="7041568" y="5140981"/>
            <a:ext cx="499859" cy="4998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10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542687-0216-4F0B-B929-9237697BEBA9}"/>
              </a:ext>
            </a:extLst>
          </p:cNvPr>
          <p:cNvSpPr/>
          <p:nvPr/>
        </p:nvSpPr>
        <p:spPr>
          <a:xfrm>
            <a:off x="6328560" y="5140981"/>
            <a:ext cx="499859" cy="49985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38571D-79A8-4B78-80F2-501F0EE8FC67}"/>
              </a:ext>
            </a:extLst>
          </p:cNvPr>
          <p:cNvSpPr/>
          <p:nvPr/>
        </p:nvSpPr>
        <p:spPr>
          <a:xfrm>
            <a:off x="8469600" y="5140981"/>
            <a:ext cx="499859" cy="4998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9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47716F-A8AE-40C9-86EA-5AA42A40C67B}"/>
              </a:ext>
            </a:extLst>
          </p:cNvPr>
          <p:cNvSpPr/>
          <p:nvPr/>
        </p:nvSpPr>
        <p:spPr>
          <a:xfrm>
            <a:off x="7756591" y="5140981"/>
            <a:ext cx="499859" cy="4998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10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0F5B48-B595-4032-9D14-725605AE6D05}"/>
              </a:ext>
            </a:extLst>
          </p:cNvPr>
          <p:cNvSpPr/>
          <p:nvPr/>
        </p:nvSpPr>
        <p:spPr>
          <a:xfrm>
            <a:off x="174542" y="2596215"/>
            <a:ext cx="4572000" cy="319222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35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stdio</a:t>
            </a:r>
            <a:r>
              <a:rPr lang="en-US" altLang="ko-KR" sz="1350" kern="0" dirty="0" err="1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35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</a:p>
          <a:p>
            <a:pPr lvl="0"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35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stdlib</a:t>
            </a:r>
            <a:r>
              <a:rPr lang="en-US" altLang="ko-KR" sz="1350" kern="0" dirty="0" err="1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35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x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35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main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 err="1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printf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60911B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"%d \n"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15</a:t>
            </a: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));</a:t>
            </a: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35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system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350" kern="0" dirty="0">
                <a:solidFill>
                  <a:srgbClr val="60911B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"pause"</a:t>
            </a:r>
            <a:r>
              <a:rPr lang="en-US" altLang="ko-KR" sz="135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</a:p>
          <a:p>
            <a:pPr latinLnBrk="0">
              <a:lnSpc>
                <a:spcPct val="107000"/>
              </a:lnSpc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35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 0;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7FE457-4F1C-4EF5-9A90-E619DB19F75C}"/>
              </a:ext>
            </a:extLst>
          </p:cNvPr>
          <p:cNvSpPr/>
          <p:nvPr/>
        </p:nvSpPr>
        <p:spPr>
          <a:xfrm>
            <a:off x="2556638" y="2976239"/>
            <a:ext cx="456086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상당히 비효율적</a:t>
            </a:r>
            <a:r>
              <a:rPr lang="en-US" altLang="ko-KR" sz="4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4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60C55-D0C4-48C7-B235-370F9BCB28AD}"/>
              </a:ext>
            </a:extLst>
          </p:cNvPr>
          <p:cNvSpPr/>
          <p:nvPr/>
        </p:nvSpPr>
        <p:spPr>
          <a:xfrm>
            <a:off x="5232468" y="5485888"/>
            <a:ext cx="22685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. . . . . . . . .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867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D648DC-54E6-41B0-9DDC-FB8D7911D444}"/>
              </a:ext>
            </a:extLst>
          </p:cNvPr>
          <p:cNvSpPr/>
          <p:nvPr/>
        </p:nvSpPr>
        <p:spPr>
          <a:xfrm>
            <a:off x="133065" y="2178081"/>
            <a:ext cx="3630433" cy="259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stdio</a:t>
            </a:r>
            <a:r>
              <a:rPr lang="en-US" altLang="ko-KR" sz="1400" kern="0" dirty="0" err="1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x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main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printf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60911B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"%d"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15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F6B52-9EDA-448E-AC18-D97F99830477}"/>
              </a:ext>
            </a:extLst>
          </p:cNvPr>
          <p:cNvSpPr/>
          <p:nvPr/>
        </p:nvSpPr>
        <p:spPr>
          <a:xfrm>
            <a:off x="4891080" y="1721738"/>
            <a:ext cx="4241042" cy="329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stdio</a:t>
            </a:r>
            <a:r>
              <a:rPr lang="en-US" altLang="ko-KR" sz="1400" kern="0" dirty="0" err="1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400" kern="0" dirty="0">
                <a:solidFill>
                  <a:srgbClr val="E5752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];</a:t>
            </a:r>
            <a:endParaRPr lang="ko-KR" altLang="ko-KR" sz="1000" kern="100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x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137FB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A77F71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!=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137FB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];</a:t>
            </a:r>
            <a:endParaRPr lang="ko-KR" altLang="ko-KR" sz="1000" kern="100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4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main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400" kern="0" dirty="0" err="1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printf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60911B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"%d"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4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15</a:t>
            </a: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));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화살표: 톱니 모양의 오른쪽 3">
            <a:extLst>
              <a:ext uri="{FF2B5EF4-FFF2-40B4-BE49-F238E27FC236}">
                <a16:creationId xmlns:a16="http://schemas.microsoft.com/office/drawing/2014/main" id="{550D6776-7FBF-4EFF-AEF2-3DC30792B652}"/>
              </a:ext>
            </a:extLst>
          </p:cNvPr>
          <p:cNvSpPr/>
          <p:nvPr/>
        </p:nvSpPr>
        <p:spPr>
          <a:xfrm>
            <a:off x="3562162" y="2647918"/>
            <a:ext cx="1260648" cy="1446555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0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497A95F-6744-43B9-83E2-271BCEFE7DA2}"/>
              </a:ext>
            </a:extLst>
          </p:cNvPr>
          <p:cNvSpPr/>
          <p:nvPr/>
        </p:nvSpPr>
        <p:spPr>
          <a:xfrm>
            <a:off x="286981" y="1227243"/>
            <a:ext cx="4656653" cy="376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stdio</a:t>
            </a:r>
            <a:r>
              <a:rPr lang="en-US" altLang="ko-KR" sz="1600" kern="0" dirty="0" err="1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6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>
                <a:solidFill>
                  <a:srgbClr val="E5752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];</a:t>
            </a:r>
            <a:endParaRPr lang="ko-KR" altLang="ko-KR" sz="1050" kern="100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6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x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==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137FB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77F71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!=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E57523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137FB7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];</a:t>
            </a:r>
            <a:endParaRPr lang="ko-KR" altLang="ko-KR" sz="1050" kern="100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dp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</a:t>
            </a:r>
            <a:r>
              <a:rPr lang="en-US" altLang="ko-KR" sz="1600" kern="0" dirty="0">
                <a:solidFill>
                  <a:srgbClr val="6666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+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x </a:t>
            </a:r>
            <a:r>
              <a:rPr lang="en-US" altLang="ko-KR" sz="1600" kern="0" dirty="0">
                <a:solidFill>
                  <a:srgbClr val="A77F71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sz="16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main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137FB7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60911B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"%d"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DF4A68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p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E57523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15</a:t>
            </a: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600" kern="0" dirty="0">
                <a:solidFill>
                  <a:srgbClr val="666666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E8539A-1119-4CEF-A6A0-56A64035F1FD}"/>
              </a:ext>
            </a:extLst>
          </p:cNvPr>
          <p:cNvGrpSpPr/>
          <p:nvPr/>
        </p:nvGrpSpPr>
        <p:grpSpPr>
          <a:xfrm>
            <a:off x="4699032" y="1227243"/>
            <a:ext cx="4157987" cy="2307084"/>
            <a:chOff x="5146835" y="1421004"/>
            <a:chExt cx="3618950" cy="200799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5B2F24E-EDEA-4F26-9E5D-282FDD796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187" y="2049791"/>
              <a:ext cx="1342040" cy="7962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EB14800-F2BA-4D75-8720-00088A53E8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3227" y="2041403"/>
              <a:ext cx="1342040" cy="822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F7F56B3-1FF0-4704-ACD5-A280FC5B3AF2}"/>
                </a:ext>
              </a:extLst>
            </p:cNvPr>
            <p:cNvSpPr/>
            <p:nvPr/>
          </p:nvSpPr>
          <p:spPr>
            <a:xfrm>
              <a:off x="6683297" y="1791473"/>
              <a:ext cx="499859" cy="499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15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9921DC-7D3B-4F30-BCC4-FFCC28744A48}"/>
                </a:ext>
              </a:extLst>
            </p:cNvPr>
            <p:cNvSpPr/>
            <p:nvPr/>
          </p:nvSpPr>
          <p:spPr>
            <a:xfrm>
              <a:off x="5341258" y="2596090"/>
              <a:ext cx="499859" cy="49985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14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4448877-2FE0-42E8-BCD6-38565CE6F417}"/>
                </a:ext>
              </a:extLst>
            </p:cNvPr>
            <p:cNvSpPr/>
            <p:nvPr/>
          </p:nvSpPr>
          <p:spPr>
            <a:xfrm>
              <a:off x="8025337" y="2596090"/>
              <a:ext cx="499859" cy="4998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13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EF82E4-94ED-4ABD-9EFD-4F9525D98B60}"/>
                </a:ext>
              </a:extLst>
            </p:cNvPr>
            <p:cNvSpPr/>
            <p:nvPr/>
          </p:nvSpPr>
          <p:spPr>
            <a:xfrm>
              <a:off x="5146835" y="3128918"/>
              <a:ext cx="934871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377 </a:t>
              </a:r>
              <a:r>
                <a:rPr lang="ko-KR" altLang="en-US" sz="13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반환</a:t>
              </a:r>
              <a:r>
                <a:rPr lang="en-US" altLang="ko-KR" sz="13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</a:t>
              </a:r>
              <a:endParaRPr lang="ko-KR" altLang="en-US" sz="135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A19FA3-2F2C-443E-BCB4-46C2CDAE8BDA}"/>
                </a:ext>
              </a:extLst>
            </p:cNvPr>
            <p:cNvSpPr/>
            <p:nvPr/>
          </p:nvSpPr>
          <p:spPr>
            <a:xfrm>
              <a:off x="7830914" y="3128918"/>
              <a:ext cx="934871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233 </a:t>
              </a:r>
              <a:r>
                <a:rPr lang="ko-KR" altLang="en-US" sz="13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반환</a:t>
              </a:r>
              <a:r>
                <a:rPr lang="en-US" altLang="ko-KR" sz="13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</a:t>
              </a:r>
              <a:endParaRPr lang="ko-KR" altLang="en-US" sz="135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0913C7-5620-4223-88AA-22164CD8B2B7}"/>
                </a:ext>
              </a:extLst>
            </p:cNvPr>
            <p:cNvSpPr/>
            <p:nvPr/>
          </p:nvSpPr>
          <p:spPr>
            <a:xfrm>
              <a:off x="6661999" y="1421004"/>
              <a:ext cx="588623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607 !</a:t>
              </a:r>
              <a:endParaRPr lang="ko-KR" altLang="en-US" sz="1350" dirty="0"/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93B1C9-1210-48F2-BF11-8270067B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00387"/>
              </p:ext>
            </p:extLst>
          </p:nvPr>
        </p:nvGraphicFramePr>
        <p:xfrm>
          <a:off x="866195" y="5470565"/>
          <a:ext cx="7661445" cy="65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63">
                  <a:extLst>
                    <a:ext uri="{9D8B030D-6E8A-4147-A177-3AD203B41FA5}">
                      <a16:colId xmlns:a16="http://schemas.microsoft.com/office/drawing/2014/main" val="3235268633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342613281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2479945592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3170730355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1183406051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2634447004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902336157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2617342761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3662764586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723690208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166379301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1449128538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1867519455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1401538629"/>
                    </a:ext>
                  </a:extLst>
                </a:gridCol>
                <a:gridCol w="510763">
                  <a:extLst>
                    <a:ext uri="{9D8B030D-6E8A-4147-A177-3AD203B41FA5}">
                      <a16:colId xmlns:a16="http://schemas.microsoft.com/office/drawing/2014/main" val="4128573658"/>
                    </a:ext>
                  </a:extLst>
                </a:gridCol>
              </a:tblGrid>
              <a:tr h="326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extLst>
                  <a:ext uri="{0D108BD9-81ED-4DB2-BD59-A6C34878D82A}">
                    <a16:rowId xmlns:a16="http://schemas.microsoft.com/office/drawing/2014/main" val="889408191"/>
                  </a:ext>
                </a:extLst>
              </a:tr>
              <a:tr h="326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34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89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144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233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377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607</a:t>
                      </a:r>
                      <a:endParaRPr lang="ko-KR" altLang="en-US" sz="1600" dirty="0"/>
                    </a:p>
                  </a:txBody>
                  <a:tcPr marL="73346" marR="73346" marT="36673" marB="36673"/>
                </a:tc>
                <a:extLst>
                  <a:ext uri="{0D108BD9-81ED-4DB2-BD59-A6C34878D82A}">
                    <a16:rowId xmlns:a16="http://schemas.microsoft.com/office/drawing/2014/main" val="419406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95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E1BA18-469A-402F-9C0A-CC6DEFA6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6" b="62839"/>
          <a:stretch/>
        </p:blipFill>
        <p:spPr>
          <a:xfrm>
            <a:off x="0" y="562361"/>
            <a:ext cx="7094642" cy="5733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37EA47-7A29-4F61-A9E3-B8FF8180E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28" y="1569441"/>
            <a:ext cx="2229548" cy="37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6FFBA-022E-401C-86B4-D5B5DE45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01220"/>
              </p:ext>
            </p:extLst>
          </p:nvPr>
        </p:nvGraphicFramePr>
        <p:xfrm>
          <a:off x="520700" y="1200150"/>
          <a:ext cx="8102600" cy="452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1559953257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78547158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642710269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776233196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4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94617"/>
                  </a:ext>
                </a:extLst>
              </a:tr>
              <a:tr h="1263293">
                <a:tc>
                  <a:txBody>
                    <a:bodyPr/>
                    <a:lstStyle/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      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1개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1+1   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2       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2개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1+1+1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1+2     2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3       1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4개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1+1+1+1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1+1+2    3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1+3      2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2+2   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7개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09655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5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6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7</a:t>
                      </a:r>
                      <a:endParaRPr lang="ko-KR" altLang="en-US" sz="30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규칙</a:t>
                      </a:r>
                      <a:r>
                        <a:rPr lang="en-US" altLang="ko-KR" sz="30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607899"/>
                  </a:ext>
                </a:extLst>
              </a:tr>
              <a:tr h="2211572">
                <a:tc>
                  <a:txBody>
                    <a:bodyPr/>
                    <a:lstStyle/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1+1+1+1+1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1+1+1+2     4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1+1+3       3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1+2+2       3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2+3         2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      13개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1+1+1+1+1+1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1+1+1+1+2     5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1+1+1+3       4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1+1+2+2       6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1+2+3         6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2+2+2      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3+3         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        24개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1+1+1+1+1+1+1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1+1+1+1+1+2    6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1+1+1+1+3      5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1+1+1+2+2      10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1+1+2+3        12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1+2+2+2        4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1+3+3          3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2+2+3          3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       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44개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1  1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2  2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3  4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4  7 = 1+2+4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5  13 = 7+4+3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6  24 = 13+7+4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D2Coding ligature" panose="020B0609020101020101" pitchFamily="49" charset="-127"/>
                          <a:ea typeface="D2Coding ligature" panose="020B0609020101020101" pitchFamily="49" charset="-127"/>
                        </a:rPr>
                        <a:t>7  44 = 24+13+7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53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85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7B8BFA-4AAC-4A7A-88C6-8D8731FA24DD}"/>
              </a:ext>
            </a:extLst>
          </p:cNvPr>
          <p:cNvSpPr/>
          <p:nvPr/>
        </p:nvSpPr>
        <p:spPr>
          <a:xfrm>
            <a:off x="228601" y="2176638"/>
            <a:ext cx="5334000" cy="275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8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>
                <a:solidFill>
                  <a:srgbClr val="A3151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&lt;iostream&gt;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using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namespace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std;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 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dp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[11] = { 0,1,2,4 };</a:t>
            </a:r>
            <a:r>
              <a:rPr lang="en-US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//0,1,2,3</a:t>
            </a:r>
            <a:r>
              <a:rPr lang="ko-KR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일 때 경우의 수</a:t>
            </a:r>
            <a:r>
              <a:rPr lang="en-US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.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 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how_plus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>
                <a:solidFill>
                  <a:srgbClr val="8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num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) {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= 4;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&lt;= </a:t>
            </a:r>
            <a:r>
              <a:rPr lang="en-US" altLang="ko-KR" sz="1350" kern="0" dirty="0">
                <a:solidFill>
                  <a:srgbClr val="8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num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++)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dp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] =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dp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- 1] +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dp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- 2] +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dp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- 3];</a:t>
            </a: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	//</a:t>
            </a:r>
            <a:r>
              <a:rPr lang="ko-KR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전</a:t>
            </a:r>
            <a:r>
              <a:rPr lang="en-US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3</a:t>
            </a:r>
            <a:r>
              <a:rPr lang="ko-KR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개를 더하면 현재 경우의 수</a:t>
            </a:r>
            <a:r>
              <a:rPr lang="en-US" altLang="ko-KR" sz="1350" kern="0" dirty="0">
                <a:solidFill>
                  <a:srgbClr val="008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.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}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350" kern="0" dirty="0">
              <a:solidFill>
                <a:srgbClr val="0000FF"/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C70469-0A91-4C87-89B5-165BF720AB64}"/>
              </a:ext>
            </a:extLst>
          </p:cNvPr>
          <p:cNvSpPr/>
          <p:nvPr/>
        </p:nvSpPr>
        <p:spPr>
          <a:xfrm>
            <a:off x="5130800" y="1465089"/>
            <a:ext cx="4572000" cy="408432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main(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) {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test_num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cin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>
                <a:solidFill>
                  <a:srgbClr val="0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&gt;&gt;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test_num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*temp = 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new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test_num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];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 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num;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= 0;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&lt;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test_num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++)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{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cin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>
                <a:solidFill>
                  <a:srgbClr val="0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&gt;&gt;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num;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how_plus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(num);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	temp[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] =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dp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[num];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}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 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= 0;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&lt;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test_num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++)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cout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>
                <a:solidFill>
                  <a:srgbClr val="0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&lt;&lt;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temp[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] </a:t>
            </a:r>
            <a:r>
              <a:rPr lang="en-US" altLang="ko-KR" sz="1350" kern="0" dirty="0">
                <a:solidFill>
                  <a:srgbClr val="0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&lt;&lt;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350" kern="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endl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350" kern="0" dirty="0">
                <a:solidFill>
                  <a:srgbClr val="0000FF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 0;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z="1350" kern="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돋움체" panose="020B0609000101010101" pitchFamily="49" charset="-127"/>
              </a:rPr>
              <a:t>}</a:t>
            </a:r>
            <a:endParaRPr lang="ko-KR" altLang="ko-KR" sz="1350" kern="100" dirty="0">
              <a:latin typeface="D2Coding ligature" panose="020B0609020101020101" pitchFamily="49" charset="-127"/>
              <a:ea typeface="D2Coding ligature" panose="020B060902010102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4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398</Words>
  <Application>Microsoft Office PowerPoint</Application>
  <PresentationFormat>화면 슬라이드 쇼(4:3)</PresentationFormat>
  <Paragraphs>261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D2Coding ligature</vt:lpstr>
      <vt:lpstr>HY헤드라인M</vt:lpstr>
      <vt:lpstr>나눔고딕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장 우영</dc:creator>
  <cp:lastModifiedBy>추 교준</cp:lastModifiedBy>
  <cp:revision>46</cp:revision>
  <dcterms:created xsi:type="dcterms:W3CDTF">2019-04-08T10:42:29Z</dcterms:created>
  <dcterms:modified xsi:type="dcterms:W3CDTF">2019-04-14T10:10:51Z</dcterms:modified>
</cp:coreProperties>
</file>