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정호 김" initials="정김" lastIdx="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7338"/>
    <p:restoredTop sz="83251"/>
  </p:normalViewPr>
  <p:slideViewPr>
    <p:cSldViewPr snapToGrid="0">
      <p:cViewPr>
        <p:scale>
          <a:sx n="70" d="100"/>
          <a:sy n="70" d="100"/>
        </p:scale>
        <p:origin x="1315" y="38"/>
      </p:cViewPr>
      <p:guideLst>
        <p:guide orient="horz" pos="2155"/>
        <p:guide pos="3838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DE710F9-A496-467E-891A-B2EBE57DCBA1}" type="datetime1">
              <a:rPr lang="ko-KR" altLang="en-US"/>
              <a:pPr lvl="0">
                <a:defRPr lang="ko-KR" altLang="en-US"/>
              </a:pPr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7F898CF-11DB-4648-85F7-791C3E893DA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7F898CF-11DB-4648-85F7-791C3E893DA9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0B4C-AE00-4830-8A00-2E879F829F5F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F9EA9A7D-6C7E-458A-BB40-143685EB60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71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ABF-2DF2-426E-A6EB-3A853BFA0426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2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E28-0FE4-447A-A93E-EAA749108BB8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AFE3-FBF4-4C21-875F-12E9E34A466D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F9EA9A7D-6C7E-458A-BB40-143685EB60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9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2491-43C5-4FAB-AFA9-8381EF5A9225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EBF8-28CC-4B9B-8828-8F05924D2BDD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F8D2-622B-4CD9-BDF9-200A2844C21B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3196-B8E7-4445-8CCC-B8E6E21723D7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2F19-1BD4-436A-8FDC-0673F5DA2934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5A04-EC75-4BC0-BBBF-2AAC5EEC3FAB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6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F435-32D7-478D-8308-9476CDAB2728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776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84F7-2577-4EC9-860E-2DE03E08F8E6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9A7D-6C7E-458A-BB40-143685EB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43942" y="3198478"/>
            <a:ext cx="736507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7082" y="2381167"/>
            <a:ext cx="6607843" cy="636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3600">
                <a:latin typeface="배달의민족 도현"/>
                <a:ea typeface="배달의민족 도현"/>
              </a:rPr>
              <a:t>SAT </a:t>
            </a:r>
            <a:r>
              <a:rPr lang="ko-KR" altLang="en-US" sz="3600">
                <a:latin typeface="배달의민족 도현"/>
                <a:ea typeface="배달의민족 도현"/>
              </a:rPr>
              <a:t>5주차 - </a:t>
            </a:r>
            <a:r>
              <a:rPr lang="en-US" altLang="ko-KR" sz="3600">
                <a:latin typeface="배달의민족 도현"/>
                <a:ea typeface="배달의민족 도현"/>
              </a:rPr>
              <a:t>Greedy algorithm</a:t>
            </a:r>
            <a:endParaRPr lang="en-US" altLang="ko-KR" sz="3600">
              <a:latin typeface="배달의민족 도현"/>
              <a:ea typeface="배달의민족 도현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6904" y="5655350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latin typeface="배달의민족 도현"/>
                <a:ea typeface="배달의민족 도현"/>
              </a:rPr>
              <a:t>  </a:t>
            </a:r>
            <a:r>
              <a:rPr lang="en-US" altLang="ko-KR" sz="2000">
                <a:latin typeface="배달의민족 도현"/>
                <a:ea typeface="배달의민족 도현"/>
              </a:rPr>
              <a:t>20140587 </a:t>
            </a:r>
            <a:r>
              <a:rPr lang="ko-KR" altLang="en-US" sz="2000">
                <a:latin typeface="배달의민족 도현"/>
                <a:ea typeface="배달의민족 도현"/>
              </a:rPr>
              <a:t>박희망</a:t>
            </a:r>
            <a:endParaRPr lang="ko-KR" altLang="en-US" sz="20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136398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83" y="376134"/>
            <a:ext cx="9809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배달의민족 도현"/>
                <a:ea typeface="배달의민족 도현"/>
              </a:rPr>
              <a:t>문 제</a:t>
            </a:r>
            <a:endParaRPr lang="ko-KR" altLang="en-US" sz="2800">
              <a:latin typeface="배달의민족 도현"/>
              <a:ea typeface="배달의민족 도현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274466" y="1509697"/>
            <a:ext cx="11648444" cy="3384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결 론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- 매 선택시 가장 짧은 사용시간을 갖는 사용자를 먼저 줄서게 함.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- 이후 각 필요시간을 더한 결과값 출력.</a:t>
            </a:r>
            <a:endParaRPr lang="ko-KR" altLang="en-US" sz="24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/>
          <p:cNvSpPr txBox="1"/>
          <p:nvPr/>
        </p:nvSpPr>
        <p:spPr>
          <a:xfrm>
            <a:off x="2097812" y="3203243"/>
            <a:ext cx="7811230" cy="1919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1. 동전문제 (백준 1398번)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2. 회의실 배정 (백준 1931번)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3. </a:t>
            </a:r>
            <a:r>
              <a:rPr lang="en-US" altLang="ko-KR" sz="2400">
                <a:latin typeface="배달의민족 도현"/>
                <a:ea typeface="배달의민족 도현"/>
              </a:rPr>
              <a:t>Exchange Problem </a:t>
            </a:r>
            <a:r>
              <a:rPr lang="ko-KR" altLang="en-US" sz="2400">
                <a:latin typeface="배달의민족 도현"/>
                <a:ea typeface="배달의민족 도현"/>
              </a:rPr>
              <a:t>(백준 13137번)</a:t>
            </a:r>
            <a:endParaRPr lang="ko-KR" altLang="en-US" sz="2400">
              <a:latin typeface="배달의민족 도현"/>
              <a:ea typeface="배달의민족 도현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1589803" y="1722876"/>
            <a:ext cx="9010160" cy="97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5800">
                <a:latin typeface="배달의민족 도현"/>
                <a:ea typeface="배달의민족 도현"/>
              </a:rPr>
              <a:t>5주차 문제 풀이</a:t>
            </a:r>
            <a:endParaRPr lang="ko-KR" altLang="en-US" sz="58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24251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86" y="376134"/>
            <a:ext cx="230487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배달의민족 도현"/>
                <a:ea typeface="배달의민족 도현"/>
              </a:rPr>
              <a:t>탐욕법 이란? </a:t>
            </a:r>
            <a:endParaRPr lang="ko-KR" altLang="en-US" sz="2800">
              <a:latin typeface="배달의민족 도현"/>
              <a:ea typeface="배달의민족 도현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931" y="1381341"/>
            <a:ext cx="10627907" cy="452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- 각 단계마다 가장 좋은 방법만을 선택하여 전체 최적해를 찾는 방법</a:t>
            </a:r>
            <a:endParaRPr lang="ko-KR" altLang="en-US" sz="2400">
              <a:latin typeface="배달의민족 도현"/>
              <a:ea typeface="배달의민족 도현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1255459" y="2392896"/>
            <a:ext cx="8763727" cy="412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※ 특 징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	① 동적 계획법 보다 빠르다.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     : 비슷하게 각 단계만으로 최적해를 구하지만 동적계획법은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		모든 근사해를 구하는 것에 반해, 탐욕법은 현재의 최적만	을 고려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	② 근사 해를 찾는 것에 용이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	    : 최적해를 구하는 것이 제한적일 경우, 최적해에 가까운 해	를 찾는 가장 쉬운 방법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136398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83" y="376134"/>
            <a:ext cx="9809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배달의민족 도현"/>
                <a:ea typeface="배달의민족 도현"/>
              </a:rPr>
              <a:t>핵 심</a:t>
            </a:r>
            <a:endParaRPr lang="ko-KR" altLang="en-US" sz="2800">
              <a:latin typeface="배달의민족 도현"/>
              <a:ea typeface="배달의민족 도현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931" y="1381341"/>
            <a:ext cx="10627907" cy="452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- ' 문제를 탐욕법으로 풀 수 있는가? ' 를 증명 </a:t>
            </a:r>
            <a:endParaRPr lang="ko-KR" altLang="en-US" sz="2400">
              <a:latin typeface="배달의민족 도현"/>
              <a:ea typeface="배달의민족 도현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1255444" y="2397795"/>
            <a:ext cx="9294409" cy="3991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① '탐욕적 선택 속성' 의 증명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000" b="1">
                <a:solidFill>
                  <a:srgbClr val="008000"/>
                </a:solidFill>
                <a:latin typeface="배달의민족 도현"/>
                <a:ea typeface="배달의민족 도현"/>
              </a:rPr>
              <a:t>	* 탐욕적 선택 속성 : 탐욕적 선택을 하여 '손해' 보는 일이 없음</a:t>
            </a:r>
            <a:endParaRPr lang="ko-KR" altLang="en-US" sz="2000" b="1">
              <a:solidFill>
                <a:srgbClr val="008000"/>
              </a:solidFill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000" b="1">
                <a:solidFill>
                  <a:srgbClr val="008000"/>
                </a:solidFill>
                <a:latin typeface="배달의민족 도현"/>
                <a:ea typeface="배달의민족 도현"/>
              </a:rPr>
              <a:t>       </a:t>
            </a:r>
            <a:endParaRPr lang="ko-KR" altLang="en-US" sz="2000" b="1">
              <a:solidFill>
                <a:srgbClr val="008000"/>
              </a:solidFill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000" b="1">
                <a:solidFill>
                  <a:srgbClr val="008000"/>
                </a:solidFill>
                <a:latin typeface="배달의민족 도현"/>
                <a:ea typeface="배달의민족 도현"/>
              </a:rPr>
              <a:t>	&gt;&gt; 선택 자체의 증명보다는 모순을 만드는 방식으로 증명</a:t>
            </a:r>
            <a:endParaRPr lang="ko-KR" altLang="en-US" sz="2000" b="1">
              <a:solidFill>
                <a:srgbClr val="008000"/>
              </a:solidFill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000" b="1">
              <a:solidFill>
                <a:srgbClr val="008000"/>
              </a:solidFill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latin typeface="배달의민족 도현"/>
                <a:ea typeface="배달의민족 도현"/>
              </a:rPr>
              <a:t>② '최적 부분 구조' 의 증명</a:t>
            </a:r>
            <a:endParaRPr lang="ko-KR" altLang="en-US" sz="2400">
              <a:solidFill>
                <a:schemeClr val="tx1"/>
              </a:solidFill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solidFill>
                <a:schemeClr val="tx1"/>
              </a:solidFill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000" b="1">
                <a:solidFill>
                  <a:srgbClr val="008000"/>
                </a:solidFill>
                <a:latin typeface="배달의민족 도현"/>
                <a:ea typeface="배달의민족 도현"/>
              </a:rPr>
              <a:t>	* 최적 부분 구조 : 현재 선택 이후 남는 부분 문제도 최적의 방법으로 풀어야 함</a:t>
            </a:r>
            <a:endParaRPr lang="ko-KR" altLang="en-US" sz="2000" b="1">
              <a:solidFill>
                <a:srgbClr val="008000"/>
              </a:solidFill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000" b="1">
              <a:solidFill>
                <a:srgbClr val="008000"/>
              </a:solidFill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000" b="1">
                <a:solidFill>
                  <a:srgbClr val="008000"/>
                </a:solidFill>
                <a:latin typeface="배달의민족 도현"/>
                <a:ea typeface="배달의민족 도현"/>
              </a:rPr>
              <a:t>	&gt;&gt; 특정 문제는 몇 번의 최적 선택 이후 나머지는 최적이 아닌 선택을 통해 전체 </a:t>
            </a:r>
            <a:endParaRPr lang="ko-KR" altLang="en-US" sz="2000" b="1">
              <a:solidFill>
                <a:srgbClr val="008000"/>
              </a:solidFill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000" b="1">
                <a:solidFill>
                  <a:srgbClr val="008000"/>
                </a:solidFill>
                <a:latin typeface="배달의민족 도현"/>
                <a:ea typeface="배달의민족 도현"/>
              </a:rPr>
              <a:t>	     최적해를 구하는 경우도 있음.</a:t>
            </a:r>
            <a:endParaRPr lang="ko-KR" altLang="en-US" sz="2000" b="1">
              <a:solidFill>
                <a:srgbClr val="008000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9803" y="2743412"/>
            <a:ext cx="9010160" cy="97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5800">
                <a:latin typeface="배달의민족 도현"/>
                <a:ea typeface="배달의민족 도현"/>
              </a:rPr>
              <a:t>예 시 : 백준 11399 번 </a:t>
            </a:r>
            <a:r>
              <a:rPr lang="en-US" altLang="ko-KR" sz="5800">
                <a:latin typeface="배달의민족 도현"/>
                <a:ea typeface="배달의민족 도현"/>
              </a:rPr>
              <a:t>ATM</a:t>
            </a:r>
            <a:endParaRPr lang="en-US" altLang="ko-KR" sz="58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136398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83" y="376134"/>
            <a:ext cx="9809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배달의민족 도현"/>
                <a:ea typeface="배달의민족 도현"/>
              </a:rPr>
              <a:t>문 제</a:t>
            </a:r>
            <a:endParaRPr lang="ko-KR" altLang="en-US" sz="2800">
              <a:latin typeface="배달의민족 도현"/>
              <a:ea typeface="배달의민족 도현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931" y="1381341"/>
            <a:ext cx="10627907" cy="81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- </a:t>
            </a:r>
            <a:r>
              <a:rPr lang="en-US" altLang="ko-KR" sz="2400">
                <a:latin typeface="배달의민족 도현"/>
                <a:ea typeface="배달의민족 도현"/>
              </a:rPr>
              <a:t>ATM</a:t>
            </a:r>
            <a:r>
              <a:rPr lang="ko-KR" altLang="en-US" sz="2400">
                <a:latin typeface="배달의민족 도현"/>
                <a:ea typeface="배달의민족 도현"/>
              </a:rPr>
              <a:t>기기에 기다리는 사람 수 </a:t>
            </a:r>
            <a:r>
              <a:rPr lang="en-US" altLang="ko-KR" sz="2400">
                <a:latin typeface="배달의민족 도현"/>
                <a:ea typeface="배달의민족 도현"/>
              </a:rPr>
              <a:t>N</a:t>
            </a:r>
            <a:r>
              <a:rPr lang="ko-KR" altLang="en-US" sz="2400">
                <a:latin typeface="배달의민족 도현"/>
                <a:ea typeface="배달의민족 도현"/>
              </a:rPr>
              <a:t>과 각 사람이 걸리는 시간</a:t>
            </a:r>
            <a:r>
              <a:rPr lang="en-US" altLang="ko-KR" sz="2400">
                <a:latin typeface="배달의민족 도현"/>
                <a:ea typeface="배달의민족 도현"/>
              </a:rPr>
              <a:t> PN</a:t>
            </a:r>
            <a:r>
              <a:rPr lang="ko-KR" altLang="en-US" sz="2400">
                <a:latin typeface="배달의민족 도현"/>
                <a:ea typeface="배달의민족 도현"/>
              </a:rPr>
              <a:t>이 주어질 때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걸리는 시간의 최솟값을 구하시오.</a:t>
            </a:r>
            <a:endParaRPr lang="ko-KR" altLang="en-US" sz="2400">
              <a:latin typeface="배달의민족 도현"/>
              <a:ea typeface="배달의민족 도현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800" y="3429000"/>
            <a:ext cx="10993639" cy="1605599"/>
          </a:xfrm>
          <a:prstGeom prst="rect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136398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83" y="376134"/>
            <a:ext cx="9809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배달의민족 도현"/>
                <a:ea typeface="배달의민족 도현"/>
              </a:rPr>
              <a:t>문 제</a:t>
            </a:r>
            <a:endParaRPr lang="ko-KR" altLang="en-US" sz="2800">
              <a:latin typeface="배달의민족 도현"/>
              <a:ea typeface="배달의민족 도현"/>
            </a:endParaRPr>
          </a:p>
        </p:txBody>
      </p:sp>
      <p:graphicFrame>
        <p:nvGraphicFramePr>
          <p:cNvPr id="51" name=""/>
          <p:cNvGraphicFramePr>
            <a:graphicFrameLocks noGrp="1"/>
          </p:cNvGraphicFramePr>
          <p:nvPr/>
        </p:nvGraphicFramePr>
        <p:xfrm>
          <a:off x="1492704" y="1542595"/>
          <a:ext cx="9210313" cy="22525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35346"/>
                <a:gridCol w="1535346"/>
                <a:gridCol w="1535346"/>
                <a:gridCol w="1535346"/>
                <a:gridCol w="1535346"/>
                <a:gridCol w="1533580"/>
              </a:tblGrid>
              <a:tr h="6301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-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P1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P2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P3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P4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P5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6301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사용 시간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3</a:t>
                      </a:r>
                      <a:endParaRPr lang="en-US" altLang="ko-KR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1</a:t>
                      </a:r>
                      <a:endParaRPr lang="en-US" altLang="ko-KR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4</a:t>
                      </a:r>
                      <a:endParaRPr lang="en-US" altLang="ko-KR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3</a:t>
                      </a:r>
                      <a:endParaRPr lang="en-US" altLang="ko-KR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2</a:t>
                      </a:r>
                      <a:endParaRPr lang="en-US" altLang="ko-KR" b="1"/>
                    </a:p>
                  </a:txBody>
                  <a:tcPr marL="91440" marR="91440" anchor="ctr"/>
                </a:tc>
              </a:tr>
              <a:tr h="99238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필요 시간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b="1"/>
                        <a:t>3</a:t>
                      </a:r>
                      <a:endParaRPr lang="en-US" altLang="ko-KR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3 + 1</a:t>
                      </a:r>
                      <a:endParaRPr lang="en-US" altLang="ko-KR"/>
                    </a:p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= </a:t>
                      </a:r>
                      <a:r>
                        <a:rPr lang="en-US" altLang="ko-KR" b="1"/>
                        <a:t>4</a:t>
                      </a:r>
                      <a:endParaRPr lang="en-US" altLang="ko-KR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3 + 1 + 4</a:t>
                      </a:r>
                      <a:endParaRPr lang="en-US" altLang="ko-KR"/>
                    </a:p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=</a:t>
                      </a:r>
                      <a:r>
                        <a:rPr lang="en-US" altLang="ko-KR" b="1"/>
                        <a:t> 8</a:t>
                      </a:r>
                      <a:endParaRPr lang="en-US" altLang="ko-KR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3 + 1 + 4 + 3 =</a:t>
                      </a:r>
                      <a:r>
                        <a:rPr lang="en-US" altLang="ko-KR" b="1"/>
                        <a:t> 11</a:t>
                      </a:r>
                      <a:endParaRPr lang="en-US" altLang="ko-KR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3 + 1 + 4 + 3 + 2</a:t>
                      </a:r>
                      <a:endParaRPr lang="en-US" altLang="ko-KR"/>
                    </a:p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 = </a:t>
                      </a:r>
                      <a:r>
                        <a:rPr lang="en-US" altLang="ko-KR" b="1"/>
                        <a:t>13</a:t>
                      </a:r>
                      <a:endParaRPr lang="en-US" altLang="ko-KR" b="1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52" name="TextBox 6"/>
          <p:cNvSpPr txBox="1"/>
          <p:nvPr/>
        </p:nvSpPr>
        <p:spPr>
          <a:xfrm>
            <a:off x="777931" y="4320483"/>
            <a:ext cx="10627907" cy="1554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- 필요시간 = 자기 앞에 줄 선 사람들의 사용시간의 합 + 자신의 사용시간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&gt;&gt; 어떤 것을 최적으로 둘 것이냐! 가 중요.</a:t>
            </a:r>
            <a:endParaRPr lang="ko-KR" altLang="en-US" sz="24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136398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83" y="376134"/>
            <a:ext cx="9809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배달의민족 도현"/>
                <a:ea typeface="배달의민족 도현"/>
              </a:rPr>
              <a:t>문 제</a:t>
            </a:r>
            <a:endParaRPr lang="ko-KR" altLang="en-US" sz="2800">
              <a:latin typeface="배달의민족 도현"/>
              <a:ea typeface="배달의민족 도현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274466" y="1567757"/>
            <a:ext cx="11648444" cy="4850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① 탐욕적 선택 속성의 증명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: 사용시간이 짧은 사람이 먼저 </a:t>
            </a:r>
            <a:r>
              <a:rPr lang="en-US" altLang="ko-KR" sz="2400">
                <a:latin typeface="배달의민족 도현"/>
                <a:ea typeface="배달의민족 도현"/>
              </a:rPr>
              <a:t>ATM</a:t>
            </a:r>
            <a:r>
              <a:rPr lang="ko-KR" altLang="en-US" sz="2400">
                <a:latin typeface="배달의민족 도현"/>
                <a:ea typeface="배달의민족 도현"/>
              </a:rPr>
              <a:t>기기를 사용해야 한다.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증명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&lt; 사용시간이 더 긴 사람이 먼저 </a:t>
            </a:r>
            <a:r>
              <a:rPr lang="en-US" altLang="ko-KR" sz="2400">
                <a:latin typeface="배달의민족 도현"/>
                <a:ea typeface="배달의민족 도현"/>
              </a:rPr>
              <a:t>ATM</a:t>
            </a:r>
            <a:r>
              <a:rPr lang="ko-KR" altLang="en-US" sz="2400">
                <a:latin typeface="배달의민족 도현"/>
                <a:ea typeface="배달의민족 도현"/>
              </a:rPr>
              <a:t>기기를 사용하는 최적해가 있다고 가정 &gt;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최적해 : </a:t>
            </a:r>
            <a:r>
              <a:rPr lang="en-US" altLang="ko-KR" sz="2400">
                <a:latin typeface="배달의민족 도현"/>
                <a:ea typeface="배달의민족 도현"/>
              </a:rPr>
              <a:t>P1 </a:t>
            </a:r>
            <a:r>
              <a:rPr lang="ko-KR" altLang="en-US" sz="2400">
                <a:latin typeface="배달의민족 도현"/>
                <a:ea typeface="배달의민족 도현"/>
              </a:rPr>
              <a:t>- </a:t>
            </a:r>
            <a:r>
              <a:rPr lang="en-US" altLang="ko-KR" sz="2400">
                <a:latin typeface="배달의민족 도현"/>
                <a:ea typeface="배달의민족 도현"/>
              </a:rPr>
              <a:t>P2 </a:t>
            </a:r>
            <a:r>
              <a:rPr lang="ko-KR" altLang="en-US" sz="2400">
                <a:latin typeface="배달의민족 도현"/>
                <a:ea typeface="배달의민족 도현"/>
              </a:rPr>
              <a:t>- </a:t>
            </a:r>
            <a:r>
              <a:rPr lang="en-US" altLang="ko-KR" sz="2400">
                <a:latin typeface="배달의민족 도현"/>
                <a:ea typeface="배달의민족 도현"/>
              </a:rPr>
              <a:t>P3 </a:t>
            </a:r>
            <a:r>
              <a:rPr lang="ko-KR" altLang="en-US" sz="2400">
                <a:latin typeface="배달의민족 도현"/>
                <a:ea typeface="배달의민족 도현"/>
              </a:rPr>
              <a:t>- </a:t>
            </a:r>
            <a:r>
              <a:rPr lang="en-US" altLang="ko-KR" sz="2400">
                <a:latin typeface="배달의민족 도현"/>
                <a:ea typeface="배달의민족 도현"/>
              </a:rPr>
              <a:t>P4</a:t>
            </a:r>
            <a:r>
              <a:rPr lang="ko-KR" altLang="en-US" sz="2400">
                <a:latin typeface="배달의민족 도현"/>
                <a:ea typeface="배달의민족 도현"/>
              </a:rPr>
              <a:t> 순서 (</a:t>
            </a:r>
            <a:r>
              <a:rPr lang="en-US" altLang="ko-KR" sz="2400">
                <a:latin typeface="배달의민족 도현"/>
                <a:ea typeface="배달의민족 도현"/>
              </a:rPr>
              <a:t>P1</a:t>
            </a:r>
            <a:r>
              <a:rPr lang="ko-KR" altLang="en-US" sz="2400">
                <a:latin typeface="배달의민족 도현"/>
                <a:ea typeface="배달의민족 도현"/>
              </a:rPr>
              <a:t>의 사용시간 &gt; </a:t>
            </a:r>
            <a:r>
              <a:rPr lang="en-US" altLang="ko-KR" sz="2400">
                <a:latin typeface="배달의민족 도현"/>
                <a:ea typeface="배달의민족 도현"/>
              </a:rPr>
              <a:t>P2</a:t>
            </a:r>
            <a:r>
              <a:rPr lang="ko-KR" altLang="en-US" sz="2400">
                <a:latin typeface="배달의민족 도현"/>
                <a:ea typeface="배달의민족 도현"/>
              </a:rPr>
              <a:t>의 사용시간)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이 때, 사용시간이 더 짧은 </a:t>
            </a:r>
            <a:r>
              <a:rPr lang="en-US" altLang="ko-KR" sz="2400">
                <a:latin typeface="배달의민족 도현"/>
                <a:ea typeface="배달의민족 도현"/>
              </a:rPr>
              <a:t>P2</a:t>
            </a:r>
            <a:r>
              <a:rPr lang="ko-KR" altLang="en-US" sz="2400">
                <a:latin typeface="배달의민족 도현"/>
                <a:ea typeface="배달의민족 도현"/>
              </a:rPr>
              <a:t>가 </a:t>
            </a:r>
            <a:r>
              <a:rPr lang="en-US" altLang="ko-KR" sz="2400">
                <a:latin typeface="배달의민족 도현"/>
                <a:ea typeface="배달의민족 도현"/>
              </a:rPr>
              <a:t>P1</a:t>
            </a:r>
            <a:r>
              <a:rPr lang="ko-KR" altLang="en-US" sz="2400">
                <a:latin typeface="배달의민족 도현"/>
                <a:ea typeface="배달의민족 도현"/>
              </a:rPr>
              <a:t>보다 먼저 사용할 경우,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(</a:t>
            </a:r>
            <a:r>
              <a:rPr lang="en-US" altLang="ko-KR" sz="2400">
                <a:latin typeface="배달의민족 도현"/>
                <a:ea typeface="배달의민족 도현"/>
              </a:rPr>
              <a:t>P2 - P1 - P3 - P4) P</a:t>
            </a:r>
            <a:r>
              <a:rPr lang="ko-KR" altLang="en-US" sz="2400">
                <a:latin typeface="배달의민족 도현"/>
                <a:ea typeface="배달의민족 도현"/>
              </a:rPr>
              <a:t>3와 </a:t>
            </a:r>
            <a:r>
              <a:rPr lang="en-US" altLang="ko-KR" sz="2400">
                <a:latin typeface="배달의민족 도현"/>
                <a:ea typeface="배달의민족 도현"/>
              </a:rPr>
              <a:t>P4</a:t>
            </a:r>
            <a:r>
              <a:rPr lang="ko-KR" altLang="en-US" sz="2400">
                <a:latin typeface="배달의민족 도현"/>
                <a:ea typeface="배달의민족 도현"/>
              </a:rPr>
              <a:t>의 대기시간은 동일하므로, 제외하고, </a:t>
            </a:r>
            <a:r>
              <a:rPr lang="en-US" altLang="ko-KR" sz="2400">
                <a:latin typeface="배달의민족 도현"/>
                <a:ea typeface="배달의민족 도현"/>
              </a:rPr>
              <a:t>P1</a:t>
            </a:r>
            <a:r>
              <a:rPr lang="ko-KR" altLang="en-US" sz="2400">
                <a:latin typeface="배달의민족 도현"/>
                <a:ea typeface="배달의민족 도현"/>
              </a:rPr>
              <a:t> 과 </a:t>
            </a:r>
            <a:r>
              <a:rPr lang="en-US" altLang="ko-KR" sz="2400">
                <a:latin typeface="배달의민족 도현"/>
                <a:ea typeface="배달의민족 도현"/>
              </a:rPr>
              <a:t>P2</a:t>
            </a:r>
            <a:r>
              <a:rPr lang="ko-KR" altLang="en-US" sz="2400">
                <a:latin typeface="배달의민족 도현"/>
                <a:ea typeface="배달의민족 도현"/>
              </a:rPr>
              <a:t>만을 비교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</a:t>
            </a:r>
            <a:endParaRPr lang="ko-KR" altLang="en-US" sz="24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136398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83" y="376134"/>
            <a:ext cx="9809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배달의민족 도현"/>
                <a:ea typeface="배달의민족 도현"/>
              </a:rPr>
              <a:t>문 제</a:t>
            </a:r>
            <a:endParaRPr lang="ko-KR" altLang="en-US" sz="2800">
              <a:latin typeface="배달의민족 도현"/>
              <a:ea typeface="배달의민족 도현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274466" y="1274386"/>
            <a:ext cx="11648444" cy="5583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① 탐욕적 선택 속성의 증명 - 계속 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&lt;주어진 최적해의 </a:t>
            </a:r>
            <a:r>
              <a:rPr lang="en-US" altLang="ko-KR" sz="2400">
                <a:latin typeface="배달의민족 도현"/>
                <a:ea typeface="배달의민족 도현"/>
              </a:rPr>
              <a:t>P1, P2 </a:t>
            </a:r>
            <a:r>
              <a:rPr lang="ko-KR" altLang="en-US" sz="2400">
                <a:latin typeface="배달의민족 도현"/>
                <a:ea typeface="배달의민족 도현"/>
              </a:rPr>
              <a:t>필요시간&gt;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</a:t>
            </a:r>
            <a:r>
              <a:rPr lang="en-US" altLang="ko-KR" sz="2400">
                <a:latin typeface="배달의민족 도현"/>
                <a:ea typeface="배달의민족 도현"/>
              </a:rPr>
              <a:t>P1 : P</a:t>
            </a:r>
            <a:r>
              <a:rPr lang="ko-KR" altLang="en-US" sz="2400">
                <a:latin typeface="배달의민족 도현"/>
                <a:ea typeface="배달의민족 도현"/>
              </a:rPr>
              <a:t>1의 사용시간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</a:t>
            </a:r>
            <a:r>
              <a:rPr lang="en-US" altLang="ko-KR" sz="2400">
                <a:latin typeface="배달의민족 도현"/>
                <a:ea typeface="배달의민족 도현"/>
              </a:rPr>
              <a:t>P2 : P1</a:t>
            </a:r>
            <a:r>
              <a:rPr lang="ko-KR" altLang="en-US" sz="2400">
                <a:latin typeface="배달의민족 도현"/>
                <a:ea typeface="배달의민족 도현"/>
              </a:rPr>
              <a:t>의 사용시간 +</a:t>
            </a:r>
            <a:r>
              <a:rPr lang="en-US" altLang="ko-KR" sz="2400">
                <a:latin typeface="배달의민족 도현"/>
                <a:ea typeface="배달의민족 도현"/>
              </a:rPr>
              <a:t> P2</a:t>
            </a:r>
            <a:r>
              <a:rPr lang="ko-KR" altLang="en-US" sz="2400">
                <a:latin typeface="배달의민족 도현"/>
                <a:ea typeface="배달의민족 도현"/>
              </a:rPr>
              <a:t>의 사용시간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&lt;바꾼 해의 </a:t>
            </a:r>
            <a:r>
              <a:rPr lang="en-US" altLang="ko-KR" sz="2400">
                <a:latin typeface="배달의민족 도현"/>
                <a:ea typeface="배달의민족 도현"/>
              </a:rPr>
              <a:t>P1, P2</a:t>
            </a:r>
            <a:r>
              <a:rPr lang="ko-KR" altLang="en-US" sz="2400">
                <a:latin typeface="배달의민족 도현"/>
                <a:ea typeface="배달의민족 도현"/>
              </a:rPr>
              <a:t> 필요시간&gt;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</a:t>
            </a:r>
            <a:r>
              <a:rPr lang="en-US" altLang="ko-KR" sz="2400">
                <a:latin typeface="배달의민족 도현"/>
                <a:ea typeface="배달의민족 도현"/>
              </a:rPr>
              <a:t> P2 : P2</a:t>
            </a:r>
            <a:r>
              <a:rPr lang="ko-KR" altLang="en-US" sz="2400">
                <a:latin typeface="배달의민족 도현"/>
                <a:ea typeface="배달의민족 도현"/>
              </a:rPr>
              <a:t>의 사용시간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</a:t>
            </a:r>
            <a:r>
              <a:rPr lang="en-US" altLang="ko-KR" sz="2400">
                <a:latin typeface="배달의민족 도현"/>
                <a:ea typeface="배달의민족 도현"/>
              </a:rPr>
              <a:t>  P2 : P2</a:t>
            </a:r>
            <a:r>
              <a:rPr lang="ko-KR" altLang="en-US" sz="2400">
                <a:latin typeface="배달의민족 도현"/>
                <a:ea typeface="배달의민족 도현"/>
              </a:rPr>
              <a:t>의 사용 시간 + </a:t>
            </a:r>
            <a:r>
              <a:rPr lang="en-US" altLang="ko-KR" sz="2400">
                <a:latin typeface="배달의민족 도현"/>
                <a:ea typeface="배달의민족 도현"/>
              </a:rPr>
              <a:t>P1</a:t>
            </a:r>
            <a:r>
              <a:rPr lang="ko-KR" altLang="en-US" sz="2400">
                <a:latin typeface="배달의민족 도현"/>
                <a:ea typeface="배달의민족 도현"/>
              </a:rPr>
              <a:t>의 사용시간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총 사용 시간을 비교했을때,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바꾼 해의 사용시간이 더 짧으므로 (∵ </a:t>
            </a:r>
            <a:r>
              <a:rPr lang="en-US" altLang="ko-KR" sz="2400">
                <a:latin typeface="배달의민족 도현"/>
                <a:ea typeface="배달의민족 도현"/>
              </a:rPr>
              <a:t>P</a:t>
            </a:r>
            <a:r>
              <a:rPr lang="ko-KR" altLang="en-US" sz="2400">
                <a:latin typeface="배달의민족 도현"/>
                <a:ea typeface="배달의민족 도현"/>
              </a:rPr>
              <a:t>2의 사용시간 &lt; </a:t>
            </a:r>
            <a:r>
              <a:rPr lang="en-US" altLang="ko-KR" sz="2400">
                <a:latin typeface="배달의민족 도현"/>
                <a:ea typeface="배달의민족 도현"/>
              </a:rPr>
              <a:t>P1</a:t>
            </a:r>
            <a:r>
              <a:rPr lang="ko-KR" altLang="en-US" sz="2400">
                <a:latin typeface="배달의민족 도현"/>
                <a:ea typeface="배달의민족 도현"/>
              </a:rPr>
              <a:t>의 사용시간)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바꾼 해가 최적해보다 더 필요시간이 짧은 최적해가 된다. 따라서, 사용시간이 짧은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사람이 먼저 사용하는 최적해는 반드시 존재한다.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</a:t>
            </a:r>
            <a:endParaRPr lang="ko-KR" altLang="en-US" sz="24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07819" y="1022465"/>
            <a:ext cx="136398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0683" y="376134"/>
            <a:ext cx="9809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latin typeface="배달의민족 도현"/>
                <a:ea typeface="배달의민족 도현"/>
              </a:rPr>
              <a:t>문 제</a:t>
            </a:r>
            <a:endParaRPr lang="ko-KR" altLang="en-US" sz="2800">
              <a:latin typeface="배달의민족 도현"/>
              <a:ea typeface="배달의민족 도현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274466" y="1737331"/>
            <a:ext cx="11648444" cy="33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② 최적 부분 구조의 증명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짧은 사용시간을 가진 사람을 고른 뒤, 남은 사람도 짧은 사용시간을 가진 사람 순으로 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선택해야 하는 가? 의 문제.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짧은 필요시간 이후에도 가장 짧은 필요시간의 합이 와야하므로 최적 부분 구조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(더 긴 필요시간을 갖는 해를 현재 필요시간에 더해서 최적해인 '가장짧은 필요시간'을</a:t>
            </a:r>
            <a:endParaRPr lang="ko-KR" altLang="en-US" sz="2400">
              <a:latin typeface="배달의민족 도현"/>
              <a:ea typeface="배달의민족 도현"/>
            </a:endParaRPr>
          </a:p>
          <a:p>
            <a:pPr marL="342900" indent="-342900">
              <a:buNone/>
              <a:defRPr lang="ko-KR" altLang="en-US"/>
            </a:pPr>
            <a:r>
              <a:rPr lang="ko-KR" altLang="en-US" sz="2400">
                <a:latin typeface="배달의민족 도현"/>
                <a:ea typeface="배달의민족 도현"/>
              </a:rPr>
              <a:t>    갖게하는 해는 존재하지 않음)</a:t>
            </a:r>
            <a:endParaRPr lang="ko-KR" altLang="en-US" sz="2400"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497</ep:Words>
  <ep:PresentationFormat>와이드스크린</ep:PresentationFormat>
  <ep:Paragraphs>69</ep:Paragraphs>
  <ep:Slides>11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2018-06-04T08:55:48.000</dcterms:created>
  <dc:creator>Windows 사용자</dc:creator>
  <cp:lastModifiedBy>user</cp:lastModifiedBy>
  <dcterms:modified xsi:type="dcterms:W3CDTF">2019-05-02T16:16:37.132</dcterms:modified>
  <cp:revision>660</cp:revision>
  <dc:title>PowerPoint 프레젠테이션</dc:title>
</cp:coreProperties>
</file>