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2"/>
  </p:normalViewPr>
  <p:slideViewPr>
    <p:cSldViewPr snapToGrid="0" snapToObjects="1">
      <p:cViewPr varScale="1">
        <p:scale>
          <a:sx n="76" d="100"/>
          <a:sy n="76" d="100"/>
        </p:scale>
        <p:origin x="2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25334-117B-614B-BC85-5299CEF4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8FB57-5143-F644-89AA-7899D4DE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6C801-4482-984E-914A-232A497A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7C2B-E10B-0844-A36F-16A6EA55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CA343-038C-CF43-A8AE-546CD54B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24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40AF2-A4F8-7946-B488-021C46E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BD54C-DDB2-664F-9D3C-8DB91D18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42560-F3E8-8347-ACEE-41909BC4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99FDE-8731-D64E-9E47-2E35F92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EE910-BF9D-5346-B654-3310C6FF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8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12B509-3FE3-3E4F-AEF1-B65D0E9CD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80CD8-A666-5A4D-BFD5-AE4C369B2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3389A-01B2-3843-90A1-CAF198A0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B2273-CCF5-3A40-AAA5-90FFD159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A0CFD-A9CA-1448-B0D6-CA856D77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E1E6-0E40-BF44-A25C-21A82E00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2D499-4360-3D41-85BE-FC00A2A6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6DB2F-194E-4145-AB71-17264B6A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47C1A-41B1-D545-9CA6-A4439BED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C762A-69DA-4E48-9B4A-9128DA96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99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D6F10-1552-7440-912B-288599D4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FE65B-BCE0-5F42-87AD-2B724C16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5C032-2128-D343-AD65-E38854B0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98277-33DE-DC4C-B7A7-F8F0D9CA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6DE38-2311-A145-8431-D058585E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86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D706B-CB11-D140-B933-ABBCBF82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F8685-754B-F54B-A184-D1BEB53A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2F9020-4800-9641-9C51-7DE26E72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233D2-BBFF-ED42-A49C-FECD19FC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D6E36-7416-1D45-B6D8-6486948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3ABE9-4546-584E-B80A-8D6603E5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321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60544-126F-A446-BC73-B4526AE8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00D9E-D9B7-0E44-9E19-6003DDB4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6B442-D700-E14E-AB15-26FF6583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53DB8-4B64-034F-8B22-22BD8482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CD8AF8-5810-9E43-B1E1-E3217AFB5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0E9C55-F008-D94C-82B3-B6D1F483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AC7AA-9F3B-9B47-918F-B2A41CC1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806AD7-7622-3B4F-B7AB-F3B1FEFB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998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A4F96-0578-F44B-BF8D-595BA96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700500-603B-C14B-9B95-459388FC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7CB276-CDDD-5846-A1B6-238AE9F8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C687E1-B2E8-0C45-81F6-A2D7A838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83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C9EE84-C4CF-2643-80B0-2B4133CA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45D3E-CDBC-3C44-833A-4AB91412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14498-D6C7-2B4C-98F6-1769B3B4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1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D157D-DA14-0943-98D2-3DE9CD6A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4B019-1D92-0D4D-A453-A0114A64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8A5ED-A61B-CF40-861C-18A5F850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6DFF1-4D64-AA4D-A84C-87088F19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88790-1EB9-8A48-9AFE-8243A32B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B712D-E8C5-AC4F-9FB9-2390C569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0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D620-5607-6941-84A7-B1A6E32F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F5BF4A-98CD-4047-B8D7-238CF8B2B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12ABF-AB7B-8D4A-B8FB-EA4BF952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434FE-CA29-E14E-AD24-3652AAFD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AA428-2F83-EA44-890F-74F0D36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5582F-606E-D441-BB0B-4B65E0DA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9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6710F5-BD42-C74D-9FCA-90EE5D58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40A13-1886-1D49-B0C0-5CAFB6BA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7532"/>
            <a:ext cx="10515600" cy="498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032B8-1D4A-7B4F-93D0-BA35B3CF4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2FA9-9CC8-384B-AF66-0F53F2C4D2F3}" type="datetimeFigureOut">
              <a:rPr kumimoji="1" lang="ko-KR" altLang="en-US" smtClean="0"/>
              <a:t>2019. 5. 6.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81A82-2AC7-1B43-A873-E08777019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DC660-6265-B941-8340-CB9BBA5EC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8703-35C1-F142-A06B-274388E67E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A8C2-3397-DE41-A0F7-B0E088E8F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157"/>
            <a:ext cx="9144000" cy="1016145"/>
          </a:xfrm>
        </p:spPr>
        <p:txBody>
          <a:bodyPr/>
          <a:lstStyle/>
          <a:p>
            <a:r>
              <a:rPr kumimoji="1" lang="ko-KR" altLang="en-US" dirty="0" err="1"/>
              <a:t>조합탐색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710C7-FE31-114D-8918-9B656CBDACE0}"/>
              </a:ext>
            </a:extLst>
          </p:cNvPr>
          <p:cNvSpPr txBox="1"/>
          <p:nvPr/>
        </p:nvSpPr>
        <p:spPr>
          <a:xfrm>
            <a:off x="8543794" y="5373233"/>
            <a:ext cx="29658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Sat. </a:t>
            </a:r>
            <a:r>
              <a:rPr kumimoji="1" lang="ko-KR" altLang="en-US" sz="2800" dirty="0"/>
              <a:t>기초반</a:t>
            </a:r>
            <a:endParaRPr kumimoji="1" lang="en-US" altLang="ko-KR" sz="2800" dirty="0"/>
          </a:p>
          <a:p>
            <a:r>
              <a:rPr kumimoji="1" lang="en-US" altLang="ko-KR" sz="2800" dirty="0"/>
              <a:t>20150364</a:t>
            </a:r>
            <a:r>
              <a:rPr kumimoji="1" lang="ko-KR" altLang="en-US" sz="2800" dirty="0"/>
              <a:t> 김태성</a:t>
            </a:r>
          </a:p>
        </p:txBody>
      </p:sp>
    </p:spTree>
    <p:extLst>
      <p:ext uri="{BB962C8B-B14F-4D97-AF65-F5344CB8AC3E}">
        <p14:creationId xmlns:p14="http://schemas.microsoft.com/office/powerpoint/2010/main" val="32827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3CF75-E324-2044-9F62-463A2CE5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조합탐색의</a:t>
            </a:r>
            <a:r>
              <a:rPr kumimoji="1"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958B-DD78-2843-943E-0C3252CE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완전탐색을</a:t>
            </a:r>
            <a:r>
              <a:rPr kumimoji="1" lang="ko-KR" altLang="en-US" dirty="0"/>
              <a:t> 포함해 유한한 크기의 탐색 공간을 뒤지면서 답을 찾아 내는 알고리즘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목표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기본적으로 모두 </a:t>
            </a:r>
            <a:r>
              <a:rPr kumimoji="1" lang="ko-KR" altLang="en-US" dirty="0" err="1"/>
              <a:t>최적해가</a:t>
            </a:r>
            <a:r>
              <a:rPr kumimoji="1" lang="ko-KR" altLang="en-US" dirty="0"/>
              <a:t> 될 가능성이 없는 답들을 탐색하는 것을 방지하여 만들어 봐야 할 답의 수를 줄이는 것을 목표로 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35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D1482-2590-3A42-AB9A-5C4E1FD0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조합탐색</a:t>
            </a:r>
            <a:r>
              <a:rPr kumimoji="1" lang="ko-KR" altLang="en-US" dirty="0"/>
              <a:t> 최적화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3BBD4-7C67-2445-BC0C-D8D0B151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가지치기</a:t>
            </a:r>
            <a:r>
              <a:rPr kumimoji="1" lang="en-US" altLang="ko-KR" dirty="0"/>
              <a:t>(pruning) : </a:t>
            </a:r>
            <a:r>
              <a:rPr kumimoji="1" lang="ko-KR" altLang="en-US" dirty="0"/>
              <a:t>탐색 과정에서 </a:t>
            </a:r>
            <a:r>
              <a:rPr kumimoji="1" lang="ko-KR" altLang="en-US" dirty="0" err="1"/>
              <a:t>최적해로</a:t>
            </a:r>
            <a:r>
              <a:rPr kumimoji="1" lang="ko-KR" altLang="en-US" dirty="0"/>
              <a:t> 연결될 가능성이 없는 부분을 잘라낸다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탐색의 순서를 바꾸거나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탐색 시작 전에 </a:t>
            </a:r>
            <a:r>
              <a:rPr kumimoji="1" lang="ko-KR" altLang="en-US" dirty="0" err="1"/>
              <a:t>탐욕법을</a:t>
            </a:r>
            <a:r>
              <a:rPr kumimoji="1" lang="ko-KR" altLang="en-US" dirty="0"/>
              <a:t> 이용해 적당히 좋은 답을 우선 찾아낸다</a:t>
            </a:r>
          </a:p>
        </p:txBody>
      </p:sp>
    </p:spTree>
    <p:extLst>
      <p:ext uri="{BB962C8B-B14F-4D97-AF65-F5344CB8AC3E}">
        <p14:creationId xmlns:p14="http://schemas.microsoft.com/office/powerpoint/2010/main" val="139340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07451-5B71-674E-A13B-0F2E19CC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가지치기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E67629-F614-A546-AC1F-55D901024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678" y="1851643"/>
            <a:ext cx="3390900" cy="267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6F9E42-CBBA-7A47-909B-92A45397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0093"/>
            <a:ext cx="3390900" cy="2082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8A1E8F-DB6F-644F-BA81-D43B71469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156" y="1851643"/>
            <a:ext cx="3390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01A87-2903-284F-A979-39877826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가지치기</a:t>
            </a:r>
            <a:r>
              <a:rPr kumimoji="1" lang="en-US" altLang="ko-KR" dirty="0"/>
              <a:t>(2)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F74D0C-555B-704E-83A5-3D6F242E0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150"/>
            <a:ext cx="3390900" cy="267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ED010E-E219-B245-A9F1-834CAE0C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2" y="2148417"/>
            <a:ext cx="3390900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838D8-7CD2-EE45-B04D-503F654F11BF}"/>
              </a:ext>
            </a:extLst>
          </p:cNvPr>
          <p:cNvSpPr txBox="1"/>
          <p:nvPr/>
        </p:nvSpPr>
        <p:spPr>
          <a:xfrm>
            <a:off x="1922421" y="5563236"/>
            <a:ext cx="834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딱 봐도 할 필요 없으면 생략하고 시간을 절약한다</a:t>
            </a:r>
            <a:r>
              <a:rPr kumimoji="1" lang="en-US" altLang="ko-KR" sz="2800" b="1" dirty="0"/>
              <a:t>.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528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CB0CC-EC46-6A4A-8723-FCB9A487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N-QUEEN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2654F8-8BC7-8946-B3B4-30A30151F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77" y="1365580"/>
            <a:ext cx="7903646" cy="49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87</Words>
  <Application>Microsoft Macintosh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조합탐색</vt:lpstr>
      <vt:lpstr>조합탐색의 목표</vt:lpstr>
      <vt:lpstr>조합탐색 최적화 기법</vt:lpstr>
      <vt:lpstr>가지치기</vt:lpstr>
      <vt:lpstr>가지치기(2)</vt:lpstr>
      <vt:lpstr>N-QUEEN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KimTaeSeong</dc:creator>
  <cp:lastModifiedBy>KimTaeSeong</cp:lastModifiedBy>
  <cp:revision>7</cp:revision>
  <dcterms:created xsi:type="dcterms:W3CDTF">2019-05-06T09:06:17Z</dcterms:created>
  <dcterms:modified xsi:type="dcterms:W3CDTF">2019-05-06T13:08:07Z</dcterms:modified>
</cp:coreProperties>
</file>