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A74B7-E9A3-4937-80E9-77A14DCC4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29CFC-BC6B-44B0-8D59-22C43C92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CA6E-90EC-4F68-B581-6962E657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A4847-4F7E-44A6-B4E6-879652A0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7E1B8-110F-4FF3-84F8-FEEB759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3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4CE98-59AA-416A-A5E5-88F2423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55490-37EF-4F7F-ADB2-7531CD9C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42309-DBA0-46F7-B029-FD212657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BAC6-84CD-448D-847A-AD197210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B577F-FED8-4249-8CD0-9A4C469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27437-56F7-480E-98E3-9D9927ED1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1FDC2-304D-4FA7-910C-4BD47357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896BF-FDCA-42FC-A0C3-8AF66F9C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B2A3E-66EE-4BD7-817E-0CA9E6D9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9CF7F-CA75-4C04-8721-29296FC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1F34-4CE2-4B6A-9784-71D2F4F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0F5F6-3118-44FF-96BE-3C716FAA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A0A47-E486-4275-AAF7-E5D47407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A28FD-27CE-4984-AAD0-C95EAC4C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A0A60-63A4-4510-9D6D-3633C9E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F1A2-EB30-42EC-9344-5F12983A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B8CAC-6657-4FF5-BB4E-CD041414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833CB-F40C-433C-BF74-1B11D68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41933-2FBC-4EA4-AFFA-025B4A7A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46483-F02A-4306-B3AB-D0ECF11E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34AF-C72F-4D36-AD4E-6DE9604F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2A1A-7C7C-44A9-9E30-1D6B5E3A7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7AEF6-3237-43E8-B858-19643510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24273-5D03-43F9-B77F-CEA73FB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C170-694C-438D-8D79-566948B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93750-8006-4C76-8FB5-7CDAB94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CB3A8-D4C3-4C34-9B86-8DC902D0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A08A9-2ECA-4CF6-9940-05118BF9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802FF2-BDA9-4B42-B319-74C3DC8E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C20174-AE7F-428B-B83F-3B60A2911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5F9062-96F4-4F62-8C48-0741B3CFA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9ECCA-10EC-43DB-8412-EE9A030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AEB7CF-C9E4-47E8-BAFD-665F8927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3DB6D5-AD02-481A-96C5-C762FBA5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6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D0E5-CA8C-434D-BE0B-3ABDCD79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F2718D-70FB-472E-921E-F13FB4BB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269D5-B6B1-40E7-BA19-08C6CCD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742AA-AA9C-4B50-9231-BD9F0F99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3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87F4C-A07A-42F8-9190-223A45DC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CBBD3-7136-4EE8-8BAB-32CFA04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96A4C-3246-46D6-B6A6-B3DD3456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0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081A0-41C0-4C0D-85B2-4CA9B1EB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E41C4-B798-4F7F-A812-C60366C4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FE69B-3B07-4D64-BCB9-2DBBAA19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6905F-D5F9-4AE2-8EA0-894BDAE2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A8986-05D4-4754-9788-D6A5C038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18779-0C62-4BB3-8394-8BCB8B24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F3FFF-55ED-43D2-AEF9-FC103384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F5EEA1-EEC6-4549-ACE1-85B66FE4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1DF98-2017-416A-8F58-F7DBD472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AF5A3-C70B-47FE-BA88-5A94192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308AC-F0C8-4DF6-A682-8D6A2228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96AA0-58E6-4EFF-8219-6556E59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18A88-A044-4476-A9D7-85BD2170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72E58-EDA8-4FF2-A834-6417332F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72BE6-D0EC-41A9-B515-E80595D7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E4D9-74F7-4236-818A-07634939473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27776-7445-4E57-93AB-0CB0442DB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67D2-B4AC-4EE8-AC2F-C4FA70A25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BA3B-B02A-41E4-B12A-40EEBA8DA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4745-8EB2-4D7F-96AB-46D1E588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F9B60-89AC-45C7-97B9-063EAD2D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2019. 05. 09</a:t>
            </a:r>
          </a:p>
          <a:p>
            <a:r>
              <a:rPr lang="ko-KR" altLang="en-US" dirty="0" err="1"/>
              <a:t>현기엽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47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733BB-5ED5-4923-B3FC-3620689F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EED8F6-E161-40B4-8B2F-2DB60F220A5D}"/>
              </a:ext>
            </a:extLst>
          </p:cNvPr>
          <p:cNvCxnSpPr/>
          <p:nvPr/>
        </p:nvCxnSpPr>
        <p:spPr>
          <a:xfrm>
            <a:off x="439783" y="5337364"/>
            <a:ext cx="1078992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6A7833-6D92-4EFD-A039-2323E7657FD3}"/>
              </a:ext>
            </a:extLst>
          </p:cNvPr>
          <p:cNvCxnSpPr/>
          <p:nvPr/>
        </p:nvCxnSpPr>
        <p:spPr>
          <a:xfrm flipV="1">
            <a:off x="439783" y="5402679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DCBF46-2030-43EC-B42A-23BE9FD4EB20}"/>
              </a:ext>
            </a:extLst>
          </p:cNvPr>
          <p:cNvCxnSpPr/>
          <p:nvPr/>
        </p:nvCxnSpPr>
        <p:spPr>
          <a:xfrm flipV="1">
            <a:off x="11229703" y="5402679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88009B-157E-480F-8663-4FA8B1042875}"/>
              </a:ext>
            </a:extLst>
          </p:cNvPr>
          <p:cNvSpPr txBox="1"/>
          <p:nvPr/>
        </p:nvSpPr>
        <p:spPr>
          <a:xfrm>
            <a:off x="250467" y="610807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8046B-C85F-4947-A8FE-DF8258F138E8}"/>
              </a:ext>
            </a:extLst>
          </p:cNvPr>
          <p:cNvSpPr txBox="1"/>
          <p:nvPr/>
        </p:nvSpPr>
        <p:spPr>
          <a:xfrm>
            <a:off x="11040388" y="61080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2AFDF5-5AAD-4235-950C-6BCC039811DE}"/>
              </a:ext>
            </a:extLst>
          </p:cNvPr>
          <p:cNvCxnSpPr/>
          <p:nvPr/>
        </p:nvCxnSpPr>
        <p:spPr>
          <a:xfrm flipV="1">
            <a:off x="5834743" y="5385262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AD0FE0-0DD4-4F0F-8042-21C639738425}"/>
              </a:ext>
            </a:extLst>
          </p:cNvPr>
          <p:cNvSpPr txBox="1"/>
          <p:nvPr/>
        </p:nvSpPr>
        <p:spPr>
          <a:xfrm>
            <a:off x="5617376" y="60653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D027AF-875B-4F5A-8EDE-80AD88122EF0}"/>
              </a:ext>
            </a:extLst>
          </p:cNvPr>
          <p:cNvCxnSpPr/>
          <p:nvPr/>
        </p:nvCxnSpPr>
        <p:spPr>
          <a:xfrm flipV="1">
            <a:off x="8403771" y="5385262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BA4C34-A5A1-4839-BC2C-F8491F913ECC}"/>
              </a:ext>
            </a:extLst>
          </p:cNvPr>
          <p:cNvSpPr txBox="1"/>
          <p:nvPr/>
        </p:nvSpPr>
        <p:spPr>
          <a:xfrm>
            <a:off x="8186404" y="60906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E6C75B-3ECB-46A0-B310-95C36E2BC3C2}"/>
              </a:ext>
            </a:extLst>
          </p:cNvPr>
          <p:cNvCxnSpPr/>
          <p:nvPr/>
        </p:nvCxnSpPr>
        <p:spPr>
          <a:xfrm flipV="1">
            <a:off x="7067006" y="5393971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46B653-E69B-4E29-BDA5-347A67151079}"/>
              </a:ext>
            </a:extLst>
          </p:cNvPr>
          <p:cNvSpPr txBox="1"/>
          <p:nvPr/>
        </p:nvSpPr>
        <p:spPr>
          <a:xfrm>
            <a:off x="6865921" y="60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B121DB-36AF-4F3C-B324-6FB97035AD71}"/>
              </a:ext>
            </a:extLst>
          </p:cNvPr>
          <p:cNvCxnSpPr>
            <a:cxnSpLocks/>
          </p:cNvCxnSpPr>
          <p:nvPr/>
        </p:nvCxnSpPr>
        <p:spPr>
          <a:xfrm>
            <a:off x="7067006" y="4599312"/>
            <a:ext cx="0" cy="705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B23526-9771-46D7-9AB1-120DD827BDBC}"/>
              </a:ext>
            </a:extLst>
          </p:cNvPr>
          <p:cNvSpPr txBox="1"/>
          <p:nvPr/>
        </p:nvSpPr>
        <p:spPr>
          <a:xfrm>
            <a:off x="6216704" y="42299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찾고자 하는 값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2BA698D-6B5C-4AA2-AF36-EEFEEB67E0BA}"/>
              </a:ext>
            </a:extLst>
          </p:cNvPr>
          <p:cNvSpPr/>
          <p:nvPr/>
        </p:nvSpPr>
        <p:spPr>
          <a:xfrm>
            <a:off x="391538" y="3429000"/>
            <a:ext cx="11704320" cy="2340624"/>
          </a:xfrm>
          <a:custGeom>
            <a:avLst/>
            <a:gdLst>
              <a:gd name="connsiteX0" fmla="*/ 0 w 11704320"/>
              <a:gd name="connsiteY0" fmla="*/ 0 h 2340624"/>
              <a:gd name="connsiteX1" fmla="*/ 7641772 w 11704320"/>
              <a:gd name="connsiteY1" fmla="*/ 2116183 h 2340624"/>
              <a:gd name="connsiteX2" fmla="*/ 11704320 w 11704320"/>
              <a:gd name="connsiteY2" fmla="*/ 2272937 h 234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0" h="2340624">
                <a:moveTo>
                  <a:pt x="0" y="0"/>
                </a:moveTo>
                <a:cubicBezTo>
                  <a:pt x="2845526" y="868680"/>
                  <a:pt x="5691052" y="1737360"/>
                  <a:pt x="7641772" y="2116183"/>
                </a:cubicBezTo>
                <a:cubicBezTo>
                  <a:pt x="9592492" y="2495006"/>
                  <a:pt x="10859589" y="2281645"/>
                  <a:pt x="11704320" y="2272937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E5432F-C72D-4796-AD47-6911C91E5866}"/>
              </a:ext>
            </a:extLst>
          </p:cNvPr>
          <p:cNvSpPr txBox="1"/>
          <p:nvPr/>
        </p:nvSpPr>
        <p:spPr>
          <a:xfrm>
            <a:off x="1476103" y="2037806"/>
            <a:ext cx="96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범위 </a:t>
            </a:r>
            <a:r>
              <a:rPr lang="en-US" altLang="ko-KR" dirty="0"/>
              <a:t>[</a:t>
            </a:r>
            <a:r>
              <a:rPr lang="en-US" altLang="ko-KR" dirty="0" err="1"/>
              <a:t>lo,hi</a:t>
            </a:r>
            <a:r>
              <a:rPr lang="en-US" altLang="ko-KR" dirty="0"/>
              <a:t>] </a:t>
            </a:r>
            <a:r>
              <a:rPr lang="ko-KR" altLang="en-US" dirty="0"/>
              <a:t>내에서 어떤 함수 </a:t>
            </a:r>
            <a:r>
              <a:rPr lang="en-US" altLang="ko-KR" dirty="0"/>
              <a:t>f(x)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이 되는 지점을 수치적으로 찾아내는 기법</a:t>
            </a:r>
          </a:p>
        </p:txBody>
      </p:sp>
    </p:spTree>
    <p:extLst>
      <p:ext uri="{BB962C8B-B14F-4D97-AF65-F5344CB8AC3E}">
        <p14:creationId xmlns:p14="http://schemas.microsoft.com/office/powerpoint/2010/main" val="4477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740B-54AC-4E4C-BE82-AB21870B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C2EF6-2159-4BCC-9E74-DF0C44D6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[0,200]</a:t>
            </a:r>
            <a:r>
              <a:rPr lang="ko-KR" altLang="en-US" dirty="0"/>
              <a:t>에서 </a:t>
            </a:r>
            <a:r>
              <a:rPr lang="en-US" altLang="ko-KR" dirty="0"/>
              <a:t>125</a:t>
            </a:r>
            <a:r>
              <a:rPr lang="ko-KR" altLang="en-US" dirty="0"/>
              <a:t>를 찾는 경우</a:t>
            </a:r>
            <a:endParaRPr lang="en-US" altLang="ko-KR" dirty="0"/>
          </a:p>
          <a:p>
            <a:r>
              <a:rPr lang="en-US" altLang="ko-KR" dirty="0"/>
              <a:t>f(x)</a:t>
            </a:r>
            <a:r>
              <a:rPr lang="ko-KR" altLang="en-US" dirty="0"/>
              <a:t>의 부호</a:t>
            </a:r>
            <a:r>
              <a:rPr lang="en-US" altLang="ko-KR" dirty="0"/>
              <a:t> = a &lt; 125</a:t>
            </a:r>
          </a:p>
          <a:p>
            <a:r>
              <a:rPr lang="en-US" altLang="ko-KR" dirty="0"/>
              <a:t>f(x)</a:t>
            </a:r>
            <a:r>
              <a:rPr lang="ko-KR" altLang="en-US" dirty="0"/>
              <a:t>의 부호가 바뀌는 곳 </a:t>
            </a:r>
            <a:r>
              <a:rPr lang="en-US" altLang="ko-KR" dirty="0"/>
              <a:t>-&gt; </a:t>
            </a:r>
            <a:r>
              <a:rPr lang="ko-KR" altLang="en-US" dirty="0"/>
              <a:t>찾고자 하는 값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14BE84-BCAE-4ADE-9056-1192BF1DDFA3}"/>
              </a:ext>
            </a:extLst>
          </p:cNvPr>
          <p:cNvCxnSpPr/>
          <p:nvPr/>
        </p:nvCxnSpPr>
        <p:spPr>
          <a:xfrm>
            <a:off x="701040" y="5418149"/>
            <a:ext cx="1078992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03B75C-081F-4FF6-B6C8-7CF12FD27F6C}"/>
              </a:ext>
            </a:extLst>
          </p:cNvPr>
          <p:cNvCxnSpPr/>
          <p:nvPr/>
        </p:nvCxnSpPr>
        <p:spPr>
          <a:xfrm flipV="1">
            <a:off x="701040" y="5483464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BAAF74-6F12-448D-97BD-2A341DEDFE27}"/>
              </a:ext>
            </a:extLst>
          </p:cNvPr>
          <p:cNvCxnSpPr/>
          <p:nvPr/>
        </p:nvCxnSpPr>
        <p:spPr>
          <a:xfrm flipV="1">
            <a:off x="11490960" y="5483464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76D5F6-9F43-46F7-8491-91514549A7CD}"/>
              </a:ext>
            </a:extLst>
          </p:cNvPr>
          <p:cNvSpPr txBox="1"/>
          <p:nvPr/>
        </p:nvSpPr>
        <p:spPr>
          <a:xfrm>
            <a:off x="511724" y="6188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61091-06DD-4856-9920-9112137C0E28}"/>
              </a:ext>
            </a:extLst>
          </p:cNvPr>
          <p:cNvSpPr txBox="1"/>
          <p:nvPr/>
        </p:nvSpPr>
        <p:spPr>
          <a:xfrm>
            <a:off x="11301645" y="61888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D0E1CC-D746-4269-8138-279E6D3E15DC}"/>
              </a:ext>
            </a:extLst>
          </p:cNvPr>
          <p:cNvCxnSpPr/>
          <p:nvPr/>
        </p:nvCxnSpPr>
        <p:spPr>
          <a:xfrm flipV="1">
            <a:off x="6096000" y="5466047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A47636-AA26-40B8-B9D2-74E55E7B4D15}"/>
              </a:ext>
            </a:extLst>
          </p:cNvPr>
          <p:cNvSpPr txBox="1"/>
          <p:nvPr/>
        </p:nvSpPr>
        <p:spPr>
          <a:xfrm>
            <a:off x="5878633" y="615916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47131E-0DC5-43FF-98FB-EF3A0AE6E870}"/>
              </a:ext>
            </a:extLst>
          </p:cNvPr>
          <p:cNvCxnSpPr/>
          <p:nvPr/>
        </p:nvCxnSpPr>
        <p:spPr>
          <a:xfrm flipV="1">
            <a:off x="8665028" y="5466047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D18549-FECB-41A6-9B7F-32F01841ED74}"/>
              </a:ext>
            </a:extLst>
          </p:cNvPr>
          <p:cNvSpPr txBox="1"/>
          <p:nvPr/>
        </p:nvSpPr>
        <p:spPr>
          <a:xfrm>
            <a:off x="8447661" y="617144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70CAA4-7101-4C45-B089-B106706E1379}"/>
              </a:ext>
            </a:extLst>
          </p:cNvPr>
          <p:cNvCxnSpPr/>
          <p:nvPr/>
        </p:nvCxnSpPr>
        <p:spPr>
          <a:xfrm flipV="1">
            <a:off x="7328263" y="5474756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CEF167-87E9-4AC4-8E11-A64A49A27FA8}"/>
              </a:ext>
            </a:extLst>
          </p:cNvPr>
          <p:cNvSpPr txBox="1"/>
          <p:nvPr/>
        </p:nvSpPr>
        <p:spPr>
          <a:xfrm>
            <a:off x="7127178" y="61801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AC1D21-4886-4CBE-A00B-90DFF251BB2C}"/>
              </a:ext>
            </a:extLst>
          </p:cNvPr>
          <p:cNvCxnSpPr>
            <a:cxnSpLocks/>
          </p:cNvCxnSpPr>
          <p:nvPr/>
        </p:nvCxnSpPr>
        <p:spPr>
          <a:xfrm>
            <a:off x="7328263" y="4680097"/>
            <a:ext cx="0" cy="7053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F324AA-0C51-4F0F-A9E7-2114DFF30B38}"/>
              </a:ext>
            </a:extLst>
          </p:cNvPr>
          <p:cNvSpPr txBox="1"/>
          <p:nvPr/>
        </p:nvSpPr>
        <p:spPr>
          <a:xfrm>
            <a:off x="6477961" y="431076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찾고자 하는 값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B00FE5-37AE-465D-B01F-831D53C6FA1B}"/>
              </a:ext>
            </a:extLst>
          </p:cNvPr>
          <p:cNvSpPr/>
          <p:nvPr/>
        </p:nvSpPr>
        <p:spPr>
          <a:xfrm>
            <a:off x="701040" y="4680097"/>
            <a:ext cx="6627202" cy="145410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3D76D-30E0-4FC2-BA94-E7357D070111}"/>
              </a:ext>
            </a:extLst>
          </p:cNvPr>
          <p:cNvSpPr/>
          <p:nvPr/>
        </p:nvSpPr>
        <p:spPr>
          <a:xfrm>
            <a:off x="7344544" y="4678033"/>
            <a:ext cx="4146413" cy="145410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82CA7D-6620-48FC-B4E5-1B3352EF8538}"/>
              </a:ext>
            </a:extLst>
          </p:cNvPr>
          <p:cNvCxnSpPr/>
          <p:nvPr/>
        </p:nvCxnSpPr>
        <p:spPr>
          <a:xfrm flipV="1">
            <a:off x="6671414" y="5468808"/>
            <a:ext cx="0" cy="705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EC5227-A0D2-4AB1-80B0-C6DC5B365A05}"/>
              </a:ext>
            </a:extLst>
          </p:cNvPr>
          <p:cNvSpPr txBox="1"/>
          <p:nvPr/>
        </p:nvSpPr>
        <p:spPr>
          <a:xfrm>
            <a:off x="6470329" y="61742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6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 animBg="1"/>
      <p:bldP spid="1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02A7B-B156-4C07-A8FA-DB36A21A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(STL)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FAAE4-7910-4768-A74E-11F95064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825624"/>
            <a:ext cx="11919284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lower_bound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ko-KR" altLang="en-US" dirty="0"/>
              <a:t>찾는 값 이상이 처음 등장하는 위치 반환</a:t>
            </a:r>
            <a:endParaRPr lang="en-US" altLang="ko-KR" dirty="0"/>
          </a:p>
          <a:p>
            <a:pPr>
              <a:spcBef>
                <a:spcPts val="2000"/>
              </a:spcBef>
            </a:pPr>
            <a:r>
              <a:rPr lang="en-US" altLang="ko-KR" dirty="0" err="1"/>
              <a:t>upper_bound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ko-KR" altLang="en-US" dirty="0"/>
              <a:t>찾는 값을 초과하는 가장 첫번째 원소의 위치 반환</a:t>
            </a:r>
            <a:endParaRPr lang="en-US" altLang="ko-KR" dirty="0"/>
          </a:p>
          <a:p>
            <a:pPr>
              <a:spcBef>
                <a:spcPts val="2000"/>
              </a:spcBef>
            </a:pPr>
            <a:r>
              <a:rPr lang="en-US" altLang="ko-KR" dirty="0" err="1"/>
              <a:t>equal_range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 err="1"/>
              <a:t>lower_bound</a:t>
            </a:r>
            <a:r>
              <a:rPr lang="ko-KR" altLang="en-US" dirty="0"/>
              <a:t>의 결과</a:t>
            </a:r>
            <a:r>
              <a:rPr lang="en-US" altLang="ko-KR" dirty="0"/>
              <a:t>, </a:t>
            </a:r>
            <a:r>
              <a:rPr lang="en-US" altLang="ko-KR" dirty="0" err="1"/>
              <a:t>upper_bound</a:t>
            </a:r>
            <a:r>
              <a:rPr lang="ko-KR" altLang="en-US" dirty="0"/>
              <a:t>의 결과를 갖는 </a:t>
            </a:r>
            <a:r>
              <a:rPr lang="en-US" altLang="ko-KR" dirty="0"/>
              <a:t>pair </a:t>
            </a:r>
            <a:r>
              <a:rPr lang="ko-KR" altLang="en-US" dirty="0"/>
              <a:t>반환</a:t>
            </a:r>
            <a:endParaRPr lang="en-US" altLang="ko-KR" dirty="0"/>
          </a:p>
          <a:p>
            <a:pPr>
              <a:spcBef>
                <a:spcPts val="2000"/>
              </a:spcBef>
            </a:pPr>
            <a:r>
              <a:rPr lang="en-US" altLang="ko-KR" dirty="0" err="1"/>
              <a:t>binary_search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 err="1"/>
              <a:t>lower_bound</a:t>
            </a:r>
            <a:r>
              <a:rPr lang="ko-KR" altLang="en-US" dirty="0"/>
              <a:t>를 실행하여 일치하는 값이 있는 경우 </a:t>
            </a:r>
            <a:r>
              <a:rPr lang="en-US" altLang="ko-KR" dirty="0"/>
              <a:t>true, </a:t>
            </a:r>
            <a:r>
              <a:rPr lang="ko-KR" altLang="en-US" dirty="0" err="1"/>
              <a:t>없는경우</a:t>
            </a:r>
            <a:r>
              <a:rPr lang="ko-KR" altLang="en-US" dirty="0"/>
              <a:t>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Binary search </a:t>
            </a:r>
            <a:r>
              <a:rPr lang="ko-KR" altLang="en-US" dirty="0">
                <a:sym typeface="Wingdings" panose="05000000000000000000" pitchFamily="2" charset="2"/>
              </a:rPr>
              <a:t>관련 함수를 실행할 때에는 반드시 정렬 되어 있어야 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70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406B3-E4E1-4A30-BE3B-A81559E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배열에서 이동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017358D-5C5A-40A1-8997-1B84ECE10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16229"/>
              </p:ext>
            </p:extLst>
          </p:nvPr>
        </p:nvGraphicFramePr>
        <p:xfrm>
          <a:off x="838200" y="1690688"/>
          <a:ext cx="46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8689053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0030682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1413104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50078559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46423589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2732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26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00998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1739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728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3793F1-2CDD-430C-8DBC-F6337C2C1CA3}"/>
              </a:ext>
            </a:extLst>
          </p:cNvPr>
          <p:cNvSpPr txBox="1"/>
          <p:nvPr/>
        </p:nvSpPr>
        <p:spPr>
          <a:xfrm>
            <a:off x="6096000" y="1690688"/>
            <a:ext cx="5900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f(x) = </a:t>
            </a:r>
            <a:r>
              <a:rPr lang="ko-KR" altLang="en-US" sz="2800" dirty="0"/>
              <a:t>최대 </a:t>
            </a:r>
            <a:r>
              <a:rPr lang="en-US" altLang="ko-KR" sz="2800" dirty="0"/>
              <a:t>– </a:t>
            </a:r>
            <a:r>
              <a:rPr lang="ko-KR" altLang="en-US" sz="2800" dirty="0"/>
              <a:t>최소가 </a:t>
            </a:r>
            <a:r>
              <a:rPr lang="en-US" altLang="ko-KR" sz="2800" dirty="0"/>
              <a:t>x</a:t>
            </a:r>
            <a:r>
              <a:rPr lang="ko-KR" altLang="en-US" sz="2800" dirty="0"/>
              <a:t> 일 때 </a:t>
            </a:r>
            <a:endParaRPr lang="en-US" altLang="ko-KR" sz="2800" dirty="0"/>
          </a:p>
          <a:p>
            <a:r>
              <a:rPr lang="en-US" altLang="ko-KR" sz="2800" dirty="0"/>
              <a:t>1,1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n,n</a:t>
            </a:r>
            <a:r>
              <a:rPr lang="ko-KR" altLang="en-US" sz="2800" dirty="0"/>
              <a:t> 까지 이동할 수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5B999B-A4C2-403F-990D-A91D66802149}"/>
              </a:ext>
            </a:extLst>
          </p:cNvPr>
          <p:cNvCxnSpPr>
            <a:cxnSpLocks/>
          </p:cNvCxnSpPr>
          <p:nvPr/>
        </p:nvCxnSpPr>
        <p:spPr>
          <a:xfrm>
            <a:off x="5655813" y="4074248"/>
            <a:ext cx="623455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9D8C16-F25C-49D4-9E8C-90E0F1BB5785}"/>
              </a:ext>
            </a:extLst>
          </p:cNvPr>
          <p:cNvCxnSpPr>
            <a:cxnSpLocks/>
          </p:cNvCxnSpPr>
          <p:nvPr/>
        </p:nvCxnSpPr>
        <p:spPr>
          <a:xfrm flipV="1">
            <a:off x="5655813" y="4111988"/>
            <a:ext cx="0" cy="40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B8F587-0226-490A-AB06-F1706885A312}"/>
              </a:ext>
            </a:extLst>
          </p:cNvPr>
          <p:cNvCxnSpPr>
            <a:cxnSpLocks/>
          </p:cNvCxnSpPr>
          <p:nvPr/>
        </p:nvCxnSpPr>
        <p:spPr>
          <a:xfrm flipV="1">
            <a:off x="11890365" y="4111988"/>
            <a:ext cx="0" cy="40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85DA7-F07B-4478-806C-651655106204}"/>
              </a:ext>
            </a:extLst>
          </p:cNvPr>
          <p:cNvSpPr txBox="1"/>
          <p:nvPr/>
        </p:nvSpPr>
        <p:spPr>
          <a:xfrm>
            <a:off x="5546424" y="4519573"/>
            <a:ext cx="66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DC59F-09EB-44DF-AD37-EDA4FBC6E538}"/>
              </a:ext>
            </a:extLst>
          </p:cNvPr>
          <p:cNvSpPr txBox="1"/>
          <p:nvPr/>
        </p:nvSpPr>
        <p:spPr>
          <a:xfrm>
            <a:off x="11626931" y="4500704"/>
            <a:ext cx="52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F20C17-3003-41F4-A328-7E42BF27DD7D}"/>
              </a:ext>
            </a:extLst>
          </p:cNvPr>
          <p:cNvCxnSpPr>
            <a:cxnSpLocks/>
          </p:cNvCxnSpPr>
          <p:nvPr/>
        </p:nvCxnSpPr>
        <p:spPr>
          <a:xfrm>
            <a:off x="9485106" y="3647793"/>
            <a:ext cx="0" cy="407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84B2A9-A8D4-494C-8844-394F420D9E32}"/>
              </a:ext>
            </a:extLst>
          </p:cNvPr>
          <p:cNvSpPr txBox="1"/>
          <p:nvPr/>
        </p:nvSpPr>
        <p:spPr>
          <a:xfrm>
            <a:off x="9250465" y="3139382"/>
            <a:ext cx="10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706EA0-BD0C-4388-B3B5-C49831427D20}"/>
              </a:ext>
            </a:extLst>
          </p:cNvPr>
          <p:cNvSpPr/>
          <p:nvPr/>
        </p:nvSpPr>
        <p:spPr>
          <a:xfrm>
            <a:off x="5655813" y="3647793"/>
            <a:ext cx="3829281" cy="8402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3D25A-2A35-405E-911F-840DFED34BAC}"/>
              </a:ext>
            </a:extLst>
          </p:cNvPr>
          <p:cNvSpPr/>
          <p:nvPr/>
        </p:nvSpPr>
        <p:spPr>
          <a:xfrm>
            <a:off x="9494513" y="3646600"/>
            <a:ext cx="2395850" cy="8402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66789BDF-EA02-4B25-8F6F-D3B0E5EC3D4D}"/>
              </a:ext>
            </a:extLst>
          </p:cNvPr>
          <p:cNvSpPr/>
          <p:nvPr/>
        </p:nvSpPr>
        <p:spPr>
          <a:xfrm rot="16200000">
            <a:off x="7434449" y="3236427"/>
            <a:ext cx="281427" cy="3838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E6E49227-BC3E-4A6C-9AB0-ADE70B302BDD}"/>
              </a:ext>
            </a:extLst>
          </p:cNvPr>
          <p:cNvSpPr/>
          <p:nvPr/>
        </p:nvSpPr>
        <p:spPr>
          <a:xfrm rot="16200000">
            <a:off x="10533709" y="3939783"/>
            <a:ext cx="308038" cy="24052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7900A-44AB-408B-A039-5376633ADDC8}"/>
              </a:ext>
            </a:extLst>
          </p:cNvPr>
          <p:cNvSpPr txBox="1"/>
          <p:nvPr/>
        </p:nvSpPr>
        <p:spPr>
          <a:xfrm>
            <a:off x="7071951" y="5422647"/>
            <a:ext cx="9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불가능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10F353-1756-4F26-B47C-AEB4A4805308}"/>
              </a:ext>
            </a:extLst>
          </p:cNvPr>
          <p:cNvSpPr txBox="1"/>
          <p:nvPr/>
        </p:nvSpPr>
        <p:spPr>
          <a:xfrm>
            <a:off x="10356795" y="5422647"/>
            <a:ext cx="99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5560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1A73-F1E2-4A98-B3F0-0CA4143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</a:t>
            </a:r>
            <a:r>
              <a:rPr lang="en-US" altLang="ko-KR" dirty="0"/>
              <a:t>0</a:t>
            </a:r>
            <a:r>
              <a:rPr lang="ko-KR" altLang="en-US" dirty="0"/>
              <a:t>인 네 정수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A88C48-CA53-41C5-BB6C-134282C3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38271"/>
              </p:ext>
            </p:extLst>
          </p:nvPr>
        </p:nvGraphicFramePr>
        <p:xfrm>
          <a:off x="838200" y="1690688"/>
          <a:ext cx="4944840" cy="437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517426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02717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58678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307095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094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45288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8326189"/>
                    </a:ext>
                  </a:extLst>
                </a:gridCol>
              </a:tblGrid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-45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-16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7095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-41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-27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138899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-36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-37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687538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-36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-75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-46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736504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-38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13020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-32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-54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8279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374022-97AB-428E-9928-3D437D7E1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08353"/>
              </p:ext>
            </p:extLst>
          </p:nvPr>
        </p:nvGraphicFramePr>
        <p:xfrm>
          <a:off x="6408962" y="1690688"/>
          <a:ext cx="3024000" cy="437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5174267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02717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58678755"/>
                    </a:ext>
                  </a:extLst>
                </a:gridCol>
              </a:tblGrid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-45*22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42*-16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7095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-45*-27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42*30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138899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-45*53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42*77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687538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-45*30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42*-46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736504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-45*-38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42*62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13020"/>
                  </a:ext>
                </a:extLst>
              </a:tr>
              <a:tr h="728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8279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A10523-DD35-467E-8869-B1832C4BA812}"/>
              </a:ext>
            </a:extLst>
          </p:cNvPr>
          <p:cNvSpPr txBox="1"/>
          <p:nvPr/>
        </p:nvSpPr>
        <p:spPr>
          <a:xfrm>
            <a:off x="838200" y="63082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4820D-9516-4F56-8E6D-A0D0FB6E6BF9}"/>
              </a:ext>
            </a:extLst>
          </p:cNvPr>
          <p:cNvSpPr txBox="1"/>
          <p:nvPr/>
        </p:nvSpPr>
        <p:spPr>
          <a:xfrm>
            <a:off x="2081463" y="63361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10400-A3F7-44F9-9786-AC69B8DC17EE}"/>
              </a:ext>
            </a:extLst>
          </p:cNvPr>
          <p:cNvSpPr txBox="1"/>
          <p:nvPr/>
        </p:nvSpPr>
        <p:spPr>
          <a:xfrm>
            <a:off x="3781926" y="63361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2E8EC-E787-46FB-94F2-255ABC88922A}"/>
              </a:ext>
            </a:extLst>
          </p:cNvPr>
          <p:cNvSpPr txBox="1"/>
          <p:nvPr/>
        </p:nvSpPr>
        <p:spPr>
          <a:xfrm>
            <a:off x="5001126" y="633611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17A96-0E73-41A7-8901-4F400730843F}"/>
              </a:ext>
            </a:extLst>
          </p:cNvPr>
          <p:cNvSpPr txBox="1"/>
          <p:nvPr/>
        </p:nvSpPr>
        <p:spPr>
          <a:xfrm>
            <a:off x="6728805" y="630820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07B2D-CA2C-4B3C-8AAD-61F2752E9A4A}"/>
              </a:ext>
            </a:extLst>
          </p:cNvPr>
          <p:cNvSpPr txBox="1"/>
          <p:nvPr/>
        </p:nvSpPr>
        <p:spPr>
          <a:xfrm>
            <a:off x="8578312" y="633611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96A46-6153-4293-9078-47FA7E62A41E}"/>
              </a:ext>
            </a:extLst>
          </p:cNvPr>
          <p:cNvSpPr txBox="1"/>
          <p:nvPr/>
        </p:nvSpPr>
        <p:spPr>
          <a:xfrm>
            <a:off x="9741708" y="1690688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 = cd[x] &lt; -x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13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298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Binary search</vt:lpstr>
      <vt:lpstr>Binary search</vt:lpstr>
      <vt:lpstr>Binary search</vt:lpstr>
      <vt:lpstr>Binary search (STL)</vt:lpstr>
      <vt:lpstr>배열에서 이동</vt:lpstr>
      <vt:lpstr>합이 0인 네 정수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기엽 현</dc:creator>
  <cp:lastModifiedBy>기엽 현</cp:lastModifiedBy>
  <cp:revision>41</cp:revision>
  <dcterms:created xsi:type="dcterms:W3CDTF">2019-05-08T16:24:04Z</dcterms:created>
  <dcterms:modified xsi:type="dcterms:W3CDTF">2019-05-09T08:38:28Z</dcterms:modified>
</cp:coreProperties>
</file>