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마루 부리 가는" panose="020B0600000101010101" pitchFamily="50" charset="-127"/>
      <p:regular r:id="rId8"/>
    </p:embeddedFont>
    <p:embeddedFont>
      <p:font typeface="마루 부리 조금굵은" panose="020B0600000101010101" pitchFamily="50" charset="-127"/>
      <p:bold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2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0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ADAF8FE-B426-4772-AB3C-34BAE11222B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03D97B6-DBB1-401A-95A2-CEC4F7FE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C876-AC48-471D-B26E-F55AA6AAA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전문가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C3339-CCBC-402A-B3C4-05BDA1741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3306 </a:t>
            </a:r>
            <a:r>
              <a:rPr lang="ko-KR" altLang="en-US"/>
              <a:t>박정식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2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D0DB-10AA-4878-885F-7DEC7624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4775D-EDA4-4179-874B-2B40D9D9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어떤 특정 분야에서 그 분야의 전문가처럼 판단하고 행동할 수 있도록 하는 프로그램</a:t>
            </a:r>
            <a:endParaRPr lang="en-US" altLang="ko-KR" dirty="0"/>
          </a:p>
          <a:p>
            <a:r>
              <a:rPr lang="ko-KR" altLang="en-US" dirty="0"/>
              <a:t>광범위한 전문적 지식을 필요로 하는 복잡한 문제 해결을 컴퓨터에 응용함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130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F70D-26EB-4814-8131-54692CD9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87015-5865-49CD-93D9-06E119C7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전문 조언자</a:t>
            </a:r>
            <a:endParaRPr lang="en-US" altLang="ko-KR" dirty="0"/>
          </a:p>
          <a:p>
            <a:r>
              <a:rPr lang="ko-KR" altLang="en-US" dirty="0"/>
              <a:t>직무 수행 보조</a:t>
            </a:r>
            <a:endParaRPr lang="en-US" altLang="ko-KR" dirty="0"/>
          </a:p>
          <a:p>
            <a:r>
              <a:rPr lang="ko-KR" altLang="en-US" dirty="0"/>
              <a:t>의사 결정 지원자</a:t>
            </a:r>
            <a:endParaRPr lang="en-US" altLang="ko-KR" dirty="0"/>
          </a:p>
          <a:p>
            <a:r>
              <a:rPr lang="ko-KR" altLang="en-US" dirty="0"/>
              <a:t>설명할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21644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790AF-812C-4E19-9C96-5F960453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28149-4001-4462-B888-5BC52B6C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지식 베이스</a:t>
            </a:r>
            <a:endParaRPr lang="en-US" altLang="ko-KR" dirty="0"/>
          </a:p>
          <a:p>
            <a:r>
              <a:rPr lang="ko-KR" altLang="en-US" dirty="0"/>
              <a:t>추론 엔진</a:t>
            </a:r>
            <a:endParaRPr lang="en-US" altLang="ko-KR" dirty="0"/>
          </a:p>
          <a:p>
            <a:r>
              <a:rPr lang="ko-KR" altLang="en-US" dirty="0"/>
              <a:t>사용자 인터페이스</a:t>
            </a:r>
            <a:endParaRPr lang="en-US" altLang="ko-KR" dirty="0"/>
          </a:p>
          <a:p>
            <a:r>
              <a:rPr lang="ko-KR" altLang="en-US" dirty="0"/>
              <a:t>설명 기구</a:t>
            </a:r>
          </a:p>
        </p:txBody>
      </p:sp>
    </p:spTree>
    <p:extLst>
      <p:ext uri="{BB962C8B-B14F-4D97-AF65-F5344CB8AC3E}">
        <p14:creationId xmlns:p14="http://schemas.microsoft.com/office/powerpoint/2010/main" val="23311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295E1-3DD6-4667-BF2B-93ABCC7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전문가 시스템의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175A8-0EF1-4E3D-8911-1C19A739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깊이 있는 많은 양의 전문적인 지식으로 빠르고 정확한 결론에 도달함</a:t>
            </a:r>
            <a:r>
              <a:rPr lang="en-US" altLang="ko-KR" dirty="0"/>
              <a:t>, </a:t>
            </a:r>
            <a:r>
              <a:rPr lang="ko-KR" altLang="en-US" dirty="0"/>
              <a:t>그 기술은 인간 전문가와 달리 영구적이고 복사 전달이 쉬움</a:t>
            </a:r>
            <a:endParaRPr lang="en-US" altLang="ko-KR" dirty="0"/>
          </a:p>
          <a:p>
            <a:r>
              <a:rPr lang="ko-KR" altLang="en-US" dirty="0"/>
              <a:t>교육에 있어서 교수적 측면</a:t>
            </a:r>
            <a:r>
              <a:rPr lang="en-US" altLang="ko-KR" dirty="0"/>
              <a:t>, </a:t>
            </a:r>
            <a:r>
              <a:rPr lang="ko-KR" altLang="en-US" dirty="0"/>
              <a:t>피 교수적 측면</a:t>
            </a:r>
            <a:r>
              <a:rPr lang="en-US" altLang="ko-KR" dirty="0"/>
              <a:t>, </a:t>
            </a:r>
            <a:r>
              <a:rPr lang="ko-KR" altLang="en-US" dirty="0"/>
              <a:t>또한 도구적인 측면에서 사용될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05141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68829-CE68-486B-9D64-076DD1CB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개선해야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3B066-9016-4EFF-9549-629187D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데이터 베이스를 전문가 시스템의 지식 베이스로 받아들이기 위해 기존의 시스템과의 인터페이스가 필요함</a:t>
            </a:r>
            <a:endParaRPr lang="en-US" altLang="ko-KR" dirty="0"/>
          </a:p>
          <a:p>
            <a:r>
              <a:rPr lang="ko-KR" altLang="en-US" dirty="0"/>
              <a:t>사용자가 전문가 시스템을 쉽게 사용하고 메시지를 쉽게 이해할 수 있도록 사용자 인터페이스의 기능을 보강하여야 함</a:t>
            </a:r>
            <a:endParaRPr lang="en-US" altLang="ko-KR" dirty="0"/>
          </a:p>
          <a:p>
            <a:r>
              <a:rPr lang="ko-KR" altLang="en-US" dirty="0"/>
              <a:t>한글 처리가 가능한 전문가 시스템의 개발에 힘써야 함</a:t>
            </a:r>
            <a:endParaRPr lang="en-US" altLang="ko-KR" dirty="0"/>
          </a:p>
          <a:p>
            <a:r>
              <a:rPr lang="ko-KR" altLang="en-US" dirty="0"/>
              <a:t>효과적인 전문가 시스템이 개발되기 위해서는 교육학자 및 교육공학자</a:t>
            </a:r>
            <a:r>
              <a:rPr lang="en-US" altLang="ko-KR" dirty="0"/>
              <a:t>, </a:t>
            </a:r>
            <a:r>
              <a:rPr lang="ko-KR" altLang="en-US" dirty="0"/>
              <a:t>인지심리학자</a:t>
            </a:r>
            <a:r>
              <a:rPr lang="en-US" altLang="ko-KR" dirty="0"/>
              <a:t>, </a:t>
            </a:r>
            <a:r>
              <a:rPr lang="ko-KR" altLang="en-US" dirty="0"/>
              <a:t>각 영역의 전문가</a:t>
            </a:r>
            <a:r>
              <a:rPr lang="en-US" altLang="ko-KR" dirty="0"/>
              <a:t>, </a:t>
            </a:r>
            <a:r>
              <a:rPr lang="ko-KR" altLang="en-US" dirty="0"/>
              <a:t>지식 공학자 및 컴퓨터 전문가의 상호 긴밀한 협조가 이루어져야 할 것임</a:t>
            </a:r>
          </a:p>
        </p:txBody>
      </p:sp>
    </p:spTree>
    <p:extLst>
      <p:ext uri="{BB962C8B-B14F-4D97-AF65-F5344CB8AC3E}">
        <p14:creationId xmlns:p14="http://schemas.microsoft.com/office/powerpoint/2010/main" val="1469263545"/>
      </p:ext>
    </p:extLst>
  </p:cSld>
  <p:clrMapOvr>
    <a:masterClrMapping/>
  </p:clrMapOvr>
</p:sld>
</file>

<file path=ppt/theme/theme1.xml><?xml version="1.0" encoding="utf-8"?>
<a:theme xmlns:a="http://schemas.openxmlformats.org/drawingml/2006/main" name="블랙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마루 부리 조금굵은"/>
        <a:ea typeface="마루 부리 조금굵은"/>
        <a:cs typeface=""/>
      </a:majorFont>
      <a:minorFont>
        <a:latin typeface="마루 부리 가는"/>
        <a:ea typeface="마루 부리 가는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블랙테마" id="{6D6626AE-43DB-46C2-BB24-9773112191CF}" vid="{9F8D8A65-8C38-4373-B129-EC6F3E9A2B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블랙테마</Template>
  <TotalTime>68</TotalTime>
  <Words>160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마루 부리 조금굵은</vt:lpstr>
      <vt:lpstr>마루 부리 가는</vt:lpstr>
      <vt:lpstr>Arial</vt:lpstr>
      <vt:lpstr>블랙테마</vt:lpstr>
      <vt:lpstr>전문가 시스템</vt:lpstr>
      <vt:lpstr>전문가 시스템이란?</vt:lpstr>
      <vt:lpstr>전문가 시스템의 역할</vt:lpstr>
      <vt:lpstr>전문가 시스템의 구성요소</vt:lpstr>
      <vt:lpstr>전문가 시스템의 특징</vt:lpstr>
      <vt:lpstr>앞으로 개선해야 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전문가 시스템</dc:title>
  <dc:creator>PJS</dc:creator>
  <cp:lastModifiedBy>PJS</cp:lastModifiedBy>
  <cp:revision>2</cp:revision>
  <dcterms:created xsi:type="dcterms:W3CDTF">2022-03-11T11:33:30Z</dcterms:created>
  <dcterms:modified xsi:type="dcterms:W3CDTF">2022-03-11T12:41:30Z</dcterms:modified>
</cp:coreProperties>
</file>