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1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0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1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9FAC-D671-4471-897D-7F94D8D501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3F71-2AF2-4771-9B24-4843B3B81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2EE5E9-842A-4F1D-BB5B-55C3AAAF5AF9}"/>
              </a:ext>
            </a:extLst>
          </p:cNvPr>
          <p:cNvSpPr/>
          <p:nvPr/>
        </p:nvSpPr>
        <p:spPr>
          <a:xfrm>
            <a:off x="6592503" y="4492408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메인메뉴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엑셀성적입력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교과요건확인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질문하기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비교과요건확인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학부졸업요건확인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CC6C4-86A2-486B-A6C7-FE6CCCD4A85F}"/>
              </a:ext>
            </a:extLst>
          </p:cNvPr>
          <p:cNvSpPr/>
          <p:nvPr/>
        </p:nvSpPr>
        <p:spPr>
          <a:xfrm>
            <a:off x="9156030" y="449240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시작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02200-DA62-4ED2-8AB6-4F36639D4D56}"/>
              </a:ext>
            </a:extLst>
          </p:cNvPr>
          <p:cNvSpPr/>
          <p:nvPr/>
        </p:nvSpPr>
        <p:spPr>
          <a:xfrm>
            <a:off x="9156030" y="6260245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정보입력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EFAF0-EF6C-4778-8BDA-600A7CAFDFA7}"/>
              </a:ext>
            </a:extLst>
          </p:cNvPr>
          <p:cNvSpPr/>
          <p:nvPr/>
        </p:nvSpPr>
        <p:spPr>
          <a:xfrm>
            <a:off x="4028976" y="449240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질문메뉴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질문하기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자주 묻는 질문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내 질문 보기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567D23-1112-424B-9F0F-61C5A10DA92F}"/>
              </a:ext>
            </a:extLst>
          </p:cNvPr>
          <p:cNvSpPr/>
          <p:nvPr/>
        </p:nvSpPr>
        <p:spPr>
          <a:xfrm>
            <a:off x="4028976" y="272456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교과 졸업요건 세부조건 및 충족조건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53731-6423-4F25-9E83-235FB90F9C88}"/>
              </a:ext>
            </a:extLst>
          </p:cNvPr>
          <p:cNvSpPr/>
          <p:nvPr/>
        </p:nvSpPr>
        <p:spPr>
          <a:xfrm>
            <a:off x="4028976" y="95672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엑셀성적입력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1BE6CA-74E0-4288-B714-C590E458538B}"/>
              </a:ext>
            </a:extLst>
          </p:cNvPr>
          <p:cNvSpPr/>
          <p:nvPr/>
        </p:nvSpPr>
        <p:spPr>
          <a:xfrm>
            <a:off x="4028976" y="626024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비교과</a:t>
            </a:r>
            <a:r>
              <a:rPr lang="ko-KR" altLang="en-US" sz="1400" dirty="0">
                <a:solidFill>
                  <a:schemeClr val="tx1"/>
                </a:solidFill>
              </a:rPr>
              <a:t> 졸업요건 세부조건 및 충족조건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8DA70E-D38E-4DE4-B64E-74654F774A15}"/>
              </a:ext>
            </a:extLst>
          </p:cNvPr>
          <p:cNvSpPr/>
          <p:nvPr/>
        </p:nvSpPr>
        <p:spPr>
          <a:xfrm>
            <a:off x="4028976" y="8028086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학부 졸업요건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540609-5AEC-4314-B0D5-514979413A16}"/>
              </a:ext>
            </a:extLst>
          </p:cNvPr>
          <p:cNvSpPr/>
          <p:nvPr/>
        </p:nvSpPr>
        <p:spPr>
          <a:xfrm>
            <a:off x="1465449" y="4492405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자주 묻는 질문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7938AC-2E06-4381-A556-CE81DE9C2729}"/>
              </a:ext>
            </a:extLst>
          </p:cNvPr>
          <p:cNvSpPr/>
          <p:nvPr/>
        </p:nvSpPr>
        <p:spPr>
          <a:xfrm>
            <a:off x="1465449" y="6260244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내 질문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A9FE68-7E0A-49D6-A801-144E86D56104}"/>
              </a:ext>
            </a:extLst>
          </p:cNvPr>
          <p:cNvSpPr/>
          <p:nvPr/>
        </p:nvSpPr>
        <p:spPr>
          <a:xfrm>
            <a:off x="1465449" y="2724565"/>
            <a:ext cx="1982804" cy="1559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질문하기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94F90E-051B-4F0D-AB29-BC4B3654332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147432" y="5623560"/>
            <a:ext cx="0" cy="636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8F10BB-65D0-47D3-814E-1428AEE798F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575307" y="5272055"/>
            <a:ext cx="888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84B2BD-E7BF-41A2-AFD1-FD2A92C65026}"/>
              </a:ext>
            </a:extLst>
          </p:cNvPr>
          <p:cNvCxnSpPr>
            <a:cxnSpLocks/>
          </p:cNvCxnSpPr>
          <p:nvPr/>
        </p:nvCxnSpPr>
        <p:spPr>
          <a:xfrm flipH="1">
            <a:off x="6011780" y="5408612"/>
            <a:ext cx="888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7A7B15-F316-4E11-A52A-99E9A51F550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011780" y="7039893"/>
            <a:ext cx="1684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BB061-95E0-4692-B126-F738BEC346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11780" y="8807732"/>
            <a:ext cx="41228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5ED094-E3C2-449C-9F3C-12C10AF925B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011780" y="3504211"/>
            <a:ext cx="20614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22D433-3944-4C98-B1A2-2A2E75F2F5FA}"/>
              </a:ext>
            </a:extLst>
          </p:cNvPr>
          <p:cNvCxnSpPr>
            <a:cxnSpLocks/>
          </p:cNvCxnSpPr>
          <p:nvPr/>
        </p:nvCxnSpPr>
        <p:spPr>
          <a:xfrm flipH="1">
            <a:off x="6011779" y="1736371"/>
            <a:ext cx="41228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72BA5CA-F450-4FAD-9C0A-A582E8B367D2}"/>
              </a:ext>
            </a:extLst>
          </p:cNvPr>
          <p:cNvCxnSpPr>
            <a:cxnSpLocks/>
          </p:cNvCxnSpPr>
          <p:nvPr/>
        </p:nvCxnSpPr>
        <p:spPr>
          <a:xfrm>
            <a:off x="6217919" y="3504210"/>
            <a:ext cx="0" cy="163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80DEC97-0F76-49EA-A2D7-A4B056B49E8C}"/>
              </a:ext>
            </a:extLst>
          </p:cNvPr>
          <p:cNvCxnSpPr/>
          <p:nvPr/>
        </p:nvCxnSpPr>
        <p:spPr>
          <a:xfrm>
            <a:off x="6217919" y="5129349"/>
            <a:ext cx="6825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D40A1D2-71D6-4A6E-ADB2-7450639255F0}"/>
              </a:ext>
            </a:extLst>
          </p:cNvPr>
          <p:cNvCxnSpPr>
            <a:cxnSpLocks/>
          </p:cNvCxnSpPr>
          <p:nvPr/>
        </p:nvCxnSpPr>
        <p:spPr>
          <a:xfrm>
            <a:off x="6424060" y="1736371"/>
            <a:ext cx="0" cy="322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758A93C-27D9-4F82-AD9F-C62D05483301}"/>
              </a:ext>
            </a:extLst>
          </p:cNvPr>
          <p:cNvCxnSpPr>
            <a:cxnSpLocks/>
          </p:cNvCxnSpPr>
          <p:nvPr/>
        </p:nvCxnSpPr>
        <p:spPr>
          <a:xfrm>
            <a:off x="6424060" y="4963886"/>
            <a:ext cx="476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A2BB760-07CF-41F7-8B12-19F31AA5FAB2}"/>
              </a:ext>
            </a:extLst>
          </p:cNvPr>
          <p:cNvCxnSpPr>
            <a:cxnSpLocks/>
          </p:cNvCxnSpPr>
          <p:nvPr/>
        </p:nvCxnSpPr>
        <p:spPr>
          <a:xfrm>
            <a:off x="6180222" y="5623560"/>
            <a:ext cx="0" cy="1416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2931F72-5F4C-48C1-99F2-0B75445F5A81}"/>
              </a:ext>
            </a:extLst>
          </p:cNvPr>
          <p:cNvCxnSpPr/>
          <p:nvPr/>
        </p:nvCxnSpPr>
        <p:spPr>
          <a:xfrm>
            <a:off x="6180222" y="5623560"/>
            <a:ext cx="7202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26F63D1-A9E0-4474-A227-F76CA8C02B8F}"/>
              </a:ext>
            </a:extLst>
          </p:cNvPr>
          <p:cNvCxnSpPr>
            <a:cxnSpLocks/>
          </p:cNvCxnSpPr>
          <p:nvPr/>
        </p:nvCxnSpPr>
        <p:spPr>
          <a:xfrm>
            <a:off x="6419935" y="5821681"/>
            <a:ext cx="4764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45EF3EB-4675-4BC5-86B6-FA31CC5F3692}"/>
              </a:ext>
            </a:extLst>
          </p:cNvPr>
          <p:cNvCxnSpPr>
            <a:cxnSpLocks/>
          </p:cNvCxnSpPr>
          <p:nvPr/>
        </p:nvCxnSpPr>
        <p:spPr>
          <a:xfrm>
            <a:off x="6419935" y="5821681"/>
            <a:ext cx="0" cy="2986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181CDB7-F9D7-4B88-A709-48A3EDA509F9}"/>
              </a:ext>
            </a:extLst>
          </p:cNvPr>
          <p:cNvCxnSpPr>
            <a:cxnSpLocks/>
          </p:cNvCxnSpPr>
          <p:nvPr/>
        </p:nvCxnSpPr>
        <p:spPr>
          <a:xfrm flipH="1">
            <a:off x="3448253" y="5408612"/>
            <a:ext cx="888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37D57EC-1133-4D54-B7D0-C5DA0546BFDB}"/>
              </a:ext>
            </a:extLst>
          </p:cNvPr>
          <p:cNvCxnSpPr>
            <a:cxnSpLocks/>
          </p:cNvCxnSpPr>
          <p:nvPr/>
        </p:nvCxnSpPr>
        <p:spPr>
          <a:xfrm flipH="1">
            <a:off x="3429405" y="3568784"/>
            <a:ext cx="20614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CBF0760-D8FF-40FD-BD0F-CFA5B7C23C8B}"/>
              </a:ext>
            </a:extLst>
          </p:cNvPr>
          <p:cNvCxnSpPr>
            <a:cxnSpLocks/>
          </p:cNvCxnSpPr>
          <p:nvPr/>
        </p:nvCxnSpPr>
        <p:spPr>
          <a:xfrm>
            <a:off x="3635544" y="3568783"/>
            <a:ext cx="0" cy="163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429F9BB-854A-4CDF-8B3E-39F4435ECABE}"/>
              </a:ext>
            </a:extLst>
          </p:cNvPr>
          <p:cNvCxnSpPr/>
          <p:nvPr/>
        </p:nvCxnSpPr>
        <p:spPr>
          <a:xfrm>
            <a:off x="3635544" y="5193922"/>
            <a:ext cx="6825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E1B6A7B-7BCA-4195-AF9D-B00BDC945BC1}"/>
              </a:ext>
            </a:extLst>
          </p:cNvPr>
          <p:cNvCxnSpPr>
            <a:cxnSpLocks/>
          </p:cNvCxnSpPr>
          <p:nvPr/>
        </p:nvCxnSpPr>
        <p:spPr>
          <a:xfrm flipH="1">
            <a:off x="3467102" y="7039893"/>
            <a:ext cx="1684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AFE003F-CBFF-4EA3-88C6-FF9231507534}"/>
              </a:ext>
            </a:extLst>
          </p:cNvPr>
          <p:cNvCxnSpPr>
            <a:cxnSpLocks/>
          </p:cNvCxnSpPr>
          <p:nvPr/>
        </p:nvCxnSpPr>
        <p:spPr>
          <a:xfrm>
            <a:off x="3635544" y="5623560"/>
            <a:ext cx="0" cy="1416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2C44A9B-DBC9-4F0B-A13A-CA1BAB944BFF}"/>
              </a:ext>
            </a:extLst>
          </p:cNvPr>
          <p:cNvCxnSpPr/>
          <p:nvPr/>
        </p:nvCxnSpPr>
        <p:spPr>
          <a:xfrm>
            <a:off x="3635544" y="5623560"/>
            <a:ext cx="7202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FC3BDD-0429-4883-91A4-B87AC7741E8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583905" y="6051701"/>
            <a:ext cx="0" cy="988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17DE69-4271-4DE6-87FD-36C95B333D1A}"/>
              </a:ext>
            </a:extLst>
          </p:cNvPr>
          <p:cNvCxnSpPr>
            <a:stCxn id="9" idx="1"/>
          </p:cNvCxnSpPr>
          <p:nvPr/>
        </p:nvCxnSpPr>
        <p:spPr>
          <a:xfrm flipH="1">
            <a:off x="7589520" y="7039892"/>
            <a:ext cx="15665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7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jina</dc:creator>
  <cp:lastModifiedBy>seong jina</cp:lastModifiedBy>
  <cp:revision>4</cp:revision>
  <dcterms:created xsi:type="dcterms:W3CDTF">2019-11-20T07:41:16Z</dcterms:created>
  <dcterms:modified xsi:type="dcterms:W3CDTF">2019-11-20T08:16:29Z</dcterms:modified>
</cp:coreProperties>
</file>