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6BA498-E691-43A8-B6F0-7CD89D9CAD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1C9245-CB43-4515-93AC-A3B5137204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5EB19-1CDB-4F57-83BA-F47A0EB267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A69A7D-2285-4E53-A14E-A92BBCB0D7B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49DB74-055F-49FD-A45E-E87DA9FA1D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9AAB0B3-75B8-4C68-BB58-6C0564ECB8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3B3BD51-8E17-4701-85CA-5DE108E759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A726F18-0FCA-4C85-9699-EA91B24EA1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F56A582-79AF-443E-B436-2AB407C985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7DB941-4DA8-4F54-8383-A23B758FC4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5076A8-8594-4515-B4B6-62E6C3CEC0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 txBox="1"/>
          <p:nvPr/>
        </p:nvSpPr>
        <p:spPr>
          <a:xfrm>
            <a:off x="1270000" y="1270000"/>
            <a:ext cx="1905000" cy="1016000"/>
          </a:xfrm>
          <a:prstGeom prst="rect">
            <a:avLst/>
          </a:prstGeom>
          <a:solidFill>
            <a:prstClr val="black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System A</a:t>
            </a:r>
          </a:p>
        </p:txBody>
      </p:sp>
      <p:sp>
        <p:nvSpPr>
          <p:cNvPr id="3" name="New shape" title=""/>
          <p:cNvSpPr txBox="1"/>
          <p:nvPr/>
        </p:nvSpPr>
        <p:spPr>
          <a:xfrm>
            <a:off x="5080000" y="1270000"/>
            <a:ext cx="1905000" cy="1016000"/>
          </a:xfrm>
          <a:prstGeom prst="rect">
            <a:avLst/>
          </a:prstGeom>
          <a:solidFill>
            <a:prstClr val="black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System B</a:t>
            </a:r>
          </a:p>
        </p:txBody>
      </p:sp>
      <p:cxnSp>
        <p:nvCxnSpPr>
          <p:cNvPr id="4" name="New connector" title=""/>
          <p:cNvCxnSpPr>
            <a:stCxn id="2" idx="0"/>
            <a:endCxn id="3" idx="0"/>
          </p:cNvCxnSpPr>
          <p:nvPr/>
        </p:nvCxnSpPr>
        <p:spPr>
          <a:xfrm rot="16200000" flipH="1">
            <a:off x="4127500" y="-635000"/>
            <a:ext cx="12700" cy="3810000"/>
          </a:xfrm>
          <a:prstGeom prst="bentConnector3">
            <a:avLst>
              <a:gd name="adj1" fmla="val -1800000"/>
            </a:avLst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23.8.</a:t>
            </a:r>
          </a:p>
          <a:p>
            <a:pPr algn="ctr"/>
            <a:r>
              <a:t>Copyright 2004-2023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3.08.31"/>
  <p:tag name="AS_TITLE" val="Aspose.Slides for Java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2025-05-20T17:02:33.685</cp:lastPrinted>
  <dcterms:created xsi:type="dcterms:W3CDTF">2025-05-20T11:32:33Z</dcterms:created>
  <dcterms:modified xsi:type="dcterms:W3CDTF">2025-05-20T11:32:33Z</dcterms:modified>
</cp:coreProperties>
</file>