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23.8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9E7F64-CF44-47CD-B13B-125D195520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10B72E-14C4-4535-A66C-FE238CD0F8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EEC2A3-702A-4716-B524-1E94EE54A1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AEFA53C-3761-4586-A51A-F8359F14CE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4B57B0-11C0-47D2-AEAD-1A4CDAF672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BCAC673-D4EE-45B5-BC0D-30DDC40B13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8D2C114-E5D5-4409-BED1-C9AF89AD8B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D0B21BB-D1B2-471B-938F-FE7CB72554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AAB2061-97EA-49F0-BEF3-117C7D23CD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4D186CF-8D5A-491B-9B3F-9D8AF2B8FE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EE50C39-BABF-4641-BCE4-980D9CCBC1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 title=""/>
          <p:cNvSpPr txBox="1"/>
          <p:nvPr/>
        </p:nvSpPr>
        <p:spPr>
          <a:xfrm>
            <a:off x="1270000" y="1905000"/>
            <a:ext cx="1905000" cy="1016000"/>
          </a:xfrm>
          <a:prstGeom prst="rect">
            <a:avLst/>
          </a:prstGeom>
          <a:solidFill>
            <a:srgbClr val="FFC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System A</a:t>
            </a:r>
          </a:p>
        </p:txBody>
      </p:sp>
      <p:sp>
        <p:nvSpPr>
          <p:cNvPr id="3" name="New shape" title=""/>
          <p:cNvSpPr txBox="1"/>
          <p:nvPr/>
        </p:nvSpPr>
        <p:spPr>
          <a:xfrm>
            <a:off x="5080000" y="1905000"/>
            <a:ext cx="1905000" cy="1016000"/>
          </a:xfrm>
          <a:prstGeom prst="rect">
            <a:avLst/>
          </a:prstGeom>
          <a:solidFill>
            <a:srgbClr val="FFC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System B</a:t>
            </a:r>
          </a:p>
        </p:txBody>
      </p:sp>
      <p:sp>
        <p:nvSpPr>
          <p:cNvPr id="4" name="New shape" title=""/>
          <p:cNvSpPr txBox="1"/>
          <p:nvPr/>
        </p:nvSpPr>
        <p:spPr>
          <a:xfrm>
            <a:off x="8890000" y="1905000"/>
            <a:ext cx="1905000" cy="1016000"/>
          </a:xfrm>
          <a:prstGeom prst="ellipse">
            <a:avLst/>
          </a:prstGeom>
          <a:solidFill>
            <a:srgbClr val="C0C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Data Source 1</a:t>
            </a:r>
          </a:p>
        </p:txBody>
      </p:sp>
      <p:cxnSp>
        <p:nvCxnSpPr>
          <p:cNvPr id="5" name="New connector" title=""/>
          <p:cNvCxnSpPr>
            <a:stCxn id="2" idx="0"/>
            <a:endCxn id="3" idx="0"/>
          </p:cNvCxnSpPr>
          <p:nvPr/>
        </p:nvCxnSpPr>
        <p:spPr>
          <a:xfrm>
            <a:off x="2222500" y="1905000"/>
            <a:ext cx="3810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New shape" title=""/>
          <p:cNvSpPr txBox="1"/>
          <p:nvPr/>
        </p:nvSpPr>
        <p:spPr>
          <a:xfrm>
            <a:off x="3175000" y="1651000"/>
            <a:ext cx="1270000" cy="317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owns</a:t>
            </a:r>
          </a:p>
        </p:txBody>
      </p:sp>
      <p:cxnSp>
        <p:nvCxnSpPr>
          <p:cNvPr id="7" name="New connector" title=""/>
          <p:cNvCxnSpPr>
            <a:stCxn id="3" idx="0"/>
            <a:endCxn id="4" idx="0"/>
          </p:cNvCxnSpPr>
          <p:nvPr/>
        </p:nvCxnSpPr>
        <p:spPr>
          <a:xfrm>
            <a:off x="6032500" y="1905000"/>
            <a:ext cx="3810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New shape" title=""/>
          <p:cNvSpPr txBox="1"/>
          <p:nvPr/>
        </p:nvSpPr>
        <p:spPr>
          <a:xfrm>
            <a:off x="6985000" y="1651000"/>
            <a:ext cx="1270000" cy="317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provides to</a:t>
            </a:r>
          </a:p>
        </p:txBody>
      </p:sp>
      <p:sp>
        <p:nvSpPr>
          <p:cNvPr id="9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23.8.</a:t>
            </a:r>
          </a:p>
          <a:p>
            <a:pPr algn="ctr"/>
            <a:r>
              <a:t>Copyright 2004-2023 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Microsoft Windows NT 10.0"/>
  <p:tag name="AS_RELEASE_DATE" val="2023.08.31"/>
  <p:tag name="AS_TITLE" val="Aspose.Slides for Java"/>
  <p:tag name="AS_VERSION" val="23.8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5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Java</Application>
  <AppVersion>23.0800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2025-05-20T17:53:15.808</cp:lastPrinted>
  <dcterms:created xsi:type="dcterms:W3CDTF">2025-05-20T12:23:15Z</dcterms:created>
  <dcterms:modified xsi:type="dcterms:W3CDTF">2025-05-20T12:23:16Z</dcterms:modified>
</cp:coreProperties>
</file>