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8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AC12C-12CE-490F-94B9-D7713546D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FA5FBF81-4F17-49AF-A2C2-6FE79581C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F772AF-E6FA-4CB7-AF0D-066B25F5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027D-6196-4F43-88E1-D59AE80990D3}" type="datetimeFigureOut">
              <a:rPr kumimoji="1" lang="ja-JP" altLang="en-US" smtClean="0"/>
              <a:t>2018/2/2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BF1AA6-D35F-493E-9310-AD438A8EE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13F5D9-DDAB-4C40-A174-FD2AC012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01DA-FAC0-41C6-AA7A-E77C8DA720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604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CC2EB9-8EC4-416C-B34C-49D1DFED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ECEEEC-B00E-4BE5-804A-EC8C832B5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00B696-226E-4C80-81DB-3CE6CE05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027D-6196-4F43-88E1-D59AE80990D3}" type="datetimeFigureOut">
              <a:rPr kumimoji="1" lang="ja-JP" altLang="en-US" smtClean="0"/>
              <a:t>2018/2/2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276BEB-D29D-475E-94B9-AF2D64F7B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B24367-96D5-46C2-BDC5-56782B3B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01DA-FAC0-41C6-AA7A-E77C8DA720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797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60EA117-1481-4D49-81CB-848F7B824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6FCC19-9FC0-4E77-93F4-65D1C846D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A11067-73AB-4794-9244-10FEC5F3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027D-6196-4F43-88E1-D59AE80990D3}" type="datetimeFigureOut">
              <a:rPr kumimoji="1" lang="ja-JP" altLang="en-US" smtClean="0"/>
              <a:t>2018/2/2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1F6E7C-0649-43E4-864A-A5ED57CB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5C47EA-B794-424A-8BBF-381E6499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01DA-FAC0-41C6-AA7A-E77C8DA720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95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B42ACB-5E8E-4A9E-9F74-CA967BD5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7A8FD2-A817-4EBE-8F49-470AB0EB7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AA5779-4569-4E4A-9A4A-538DF36FE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027D-6196-4F43-88E1-D59AE80990D3}" type="datetimeFigureOut">
              <a:rPr kumimoji="1" lang="ja-JP" altLang="en-US" smtClean="0"/>
              <a:t>2018/2/2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B41905-17C1-4683-9079-0F03BC9D6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9F9C1C-A445-4B48-8EDF-EF0B3935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01DA-FAC0-41C6-AA7A-E77C8DA720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09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680B64-72FB-4DF6-BCCB-AAFBC592E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BD66E3-9433-40E5-A967-7A0463E7A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3E4499-3625-4EF7-9112-AFBD2DB1D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027D-6196-4F43-88E1-D59AE80990D3}" type="datetimeFigureOut">
              <a:rPr kumimoji="1" lang="ja-JP" altLang="en-US" smtClean="0"/>
              <a:t>2018/2/2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865E77-F9D3-46A6-AB1C-DF2C668A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29B91C-2BB4-460D-8E4C-E8B37DBB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01DA-FAC0-41C6-AA7A-E77C8DA720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21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D175B6-C759-4E3C-8A12-A284452A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C7AF6A-1525-4536-BAEE-BB3C5347D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85984D-4637-4C14-AE10-645C30AE1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278B1A-8416-44A9-A6E6-4FB4ABC4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027D-6196-4F43-88E1-D59AE80990D3}" type="datetimeFigureOut">
              <a:rPr kumimoji="1" lang="ja-JP" altLang="en-US" smtClean="0"/>
              <a:t>2018/2/2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CC8F6F-2634-48D6-AD76-221CD83F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592024-5FE9-4240-98F1-FFF7B05F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01DA-FAC0-41C6-AA7A-E77C8DA720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117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6DB1CE-5729-423A-B339-BD2007872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5CA7EF-0ADC-4A9C-91C1-E8AC90397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CB1442-003F-4473-8EFC-4086999F7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CC049B-B5B7-4235-BE3F-FF786E959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0F73F12-C7F8-46B4-98AB-5BFCCA1F7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7544E2A-464F-4FB7-9502-E6E663E54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027D-6196-4F43-88E1-D59AE80990D3}" type="datetimeFigureOut">
              <a:rPr kumimoji="1" lang="ja-JP" altLang="en-US" smtClean="0"/>
              <a:t>2018/2/2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6D45389-5DE7-4C57-BFB4-B7F102B3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0738E51-A93A-443D-ABE9-C5956B10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01DA-FAC0-41C6-AA7A-E77C8DA720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26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035D75-B1D6-4DC7-AF49-1835166D0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6320557-6342-477C-AD2B-D57AAF1B0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027D-6196-4F43-88E1-D59AE80990D3}" type="datetimeFigureOut">
              <a:rPr kumimoji="1" lang="ja-JP" altLang="en-US" smtClean="0"/>
              <a:t>2018/2/2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227603F-DCD0-45FE-81BC-33B9E6E8A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BD45FA-E9DB-4BF1-B853-990DC65F2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01DA-FAC0-41C6-AA7A-E77C8DA720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252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189CCB1-1CA0-4FCF-966F-F3C8E4A63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027D-6196-4F43-88E1-D59AE80990D3}" type="datetimeFigureOut">
              <a:rPr kumimoji="1" lang="ja-JP" altLang="en-US" smtClean="0"/>
              <a:t>2018/2/2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DBFA739-8EA1-4DFB-8A5B-48989F658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D5760A-8F47-402A-8E5A-8D83F55E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01DA-FAC0-41C6-AA7A-E77C8DA720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75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B13C01-4525-4F9A-B67C-421231E3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9721DA-4A06-49A6-B3F4-A0E2189C0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8397D1-704D-426C-B1FC-B1262FBED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B341E4-3306-41E7-9781-222B4E3D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027D-6196-4F43-88E1-D59AE80990D3}" type="datetimeFigureOut">
              <a:rPr kumimoji="1" lang="ja-JP" altLang="en-US" smtClean="0"/>
              <a:t>2018/2/2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40420B-6502-45A8-AC7D-BCA1EA07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0E373FA-4222-4A97-A9DD-18E3086D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01DA-FAC0-41C6-AA7A-E77C8DA720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56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6A047A-ABB8-4448-925D-3AC940728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190B050-A138-4C43-8825-F99EFF5B4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EB613A-F747-4754-B956-A42484266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D0B7C7-171C-4ED9-A0A3-4C62FF1BB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027D-6196-4F43-88E1-D59AE80990D3}" type="datetimeFigureOut">
              <a:rPr kumimoji="1" lang="ja-JP" altLang="en-US" smtClean="0"/>
              <a:t>2018/2/2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A72B3DB-5E8D-4F57-B86F-CE0B3CA8E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05EFC6-C622-4C8C-8D27-E09FDFF0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201DA-FAC0-41C6-AA7A-E77C8DA720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55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2519982-1F4B-4E6C-8BEE-2C539E1E8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C7687B-954E-4E55-8794-445DF3D39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2DB590-D861-4C86-9BD9-2D330F8BB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6027D-6196-4F43-88E1-D59AE80990D3}" type="datetimeFigureOut">
              <a:rPr kumimoji="1" lang="ja-JP" altLang="en-US" smtClean="0"/>
              <a:t>2018/2/2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2196A6-F515-48F3-AB14-73472EB79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F90117-78D6-45E6-9B97-18ACAED5D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201DA-FAC0-41C6-AA7A-E77C8DA720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50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A800BFA-B5C8-413F-81B6-4DF4AC5CAFC6}"/>
              </a:ext>
            </a:extLst>
          </p:cNvPr>
          <p:cNvSpPr/>
          <p:nvPr/>
        </p:nvSpPr>
        <p:spPr>
          <a:xfrm>
            <a:off x="6264943" y="1350936"/>
            <a:ext cx="4752528" cy="390507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7B5BEB5-3BEF-4E8C-8E2B-01FFDE02A93D}"/>
              </a:ext>
            </a:extLst>
          </p:cNvPr>
          <p:cNvSpPr/>
          <p:nvPr/>
        </p:nvSpPr>
        <p:spPr>
          <a:xfrm>
            <a:off x="3240607" y="1364413"/>
            <a:ext cx="2808312" cy="404400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1" name="Picture 11" descr="C:\Microsoft_CloudnEnterprise_Symbols_v2.6\Symbols\CnE_Cloud\PNG\Network Security Group_COLOR.png">
            <a:extLst>
              <a:ext uri="{FF2B5EF4-FFF2-40B4-BE49-F238E27FC236}">
                <a16:creationId xmlns:a16="http://schemas.microsoft.com/office/drawing/2014/main" id="{DD506901-4D52-4BA0-A30B-7DDDB213D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084" y="3216053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Microsoft_CloudnEnterprise_Symbols_v2.6\Symbols\CnE_Cloud\PNG\Azure Virtual Network_COLOR.png">
            <a:extLst>
              <a:ext uri="{FF2B5EF4-FFF2-40B4-BE49-F238E27FC236}">
                <a16:creationId xmlns:a16="http://schemas.microsoft.com/office/drawing/2014/main" id="{EAB65CF1-4304-4578-B8D5-90D57E221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604" y="1797144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18108A2-621C-4CB6-B449-960064C6B417}"/>
              </a:ext>
            </a:extLst>
          </p:cNvPr>
          <p:cNvSpPr txBox="1"/>
          <p:nvPr/>
        </p:nvSpPr>
        <p:spPr>
          <a:xfrm>
            <a:off x="3592909" y="2335020"/>
            <a:ext cx="144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RMVnet</a:t>
            </a:r>
            <a:endParaRPr kumimoji="1" lang="ja-JP" altLang="en-US" dirty="0"/>
          </a:p>
        </p:txBody>
      </p:sp>
      <p:pic>
        <p:nvPicPr>
          <p:cNvPr id="20" name="Picture 2" descr="C:\Microsoft_CloudnEnterprise_Symbols_v2.6\Symbols\CnE_Cloud\PNG\ResourceGroup_COLOR.png">
            <a:extLst>
              <a:ext uri="{FF2B5EF4-FFF2-40B4-BE49-F238E27FC236}">
                <a16:creationId xmlns:a16="http://schemas.microsoft.com/office/drawing/2014/main" id="{171E58F8-829B-4F69-B835-DAAFC7C95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607" y="1080827"/>
            <a:ext cx="553106" cy="52418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1" name="Picture 2" descr="C:\Microsoft_CloudnEnterprise_Symbols_v2.6\Symbols\CnE_Cloud\PNG\ResourceGroup_COLOR.png">
            <a:extLst>
              <a:ext uri="{FF2B5EF4-FFF2-40B4-BE49-F238E27FC236}">
                <a16:creationId xmlns:a16="http://schemas.microsoft.com/office/drawing/2014/main" id="{115A5374-E55B-40D2-8BD6-B6DFFA39F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545" y="999244"/>
            <a:ext cx="553106" cy="52418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A9B6101-AE11-4BC3-874C-08D87202FC45}"/>
              </a:ext>
            </a:extLst>
          </p:cNvPr>
          <p:cNvSpPr txBox="1"/>
          <p:nvPr/>
        </p:nvSpPr>
        <p:spPr>
          <a:xfrm>
            <a:off x="3823437" y="1165037"/>
            <a:ext cx="11453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RGA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015365B-C5FF-4C34-B283-E3EE0A6F1B28}"/>
              </a:ext>
            </a:extLst>
          </p:cNvPr>
          <p:cNvSpPr txBox="1"/>
          <p:nvPr/>
        </p:nvSpPr>
        <p:spPr>
          <a:xfrm>
            <a:off x="6995398" y="1058411"/>
            <a:ext cx="101715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RGB02</a:t>
            </a:r>
            <a:endParaRPr lang="ja-JP" altLang="en-US" sz="1600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9F50983-08DC-4CE7-9E22-99E565CDCB5F}"/>
              </a:ext>
            </a:extLst>
          </p:cNvPr>
          <p:cNvSpPr/>
          <p:nvPr/>
        </p:nvSpPr>
        <p:spPr>
          <a:xfrm>
            <a:off x="192751" y="1448623"/>
            <a:ext cx="2808312" cy="404400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33" name="Picture 2" descr="C:\Microsoft_CloudnEnterprise_Symbols_v2.6\Symbols\CnE_Cloud\PNG\ResourceGroup_COLOR.png">
            <a:extLst>
              <a:ext uri="{FF2B5EF4-FFF2-40B4-BE49-F238E27FC236}">
                <a16:creationId xmlns:a16="http://schemas.microsoft.com/office/drawing/2014/main" id="{7CA7DF32-6E81-416C-B7AD-000F1473D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51" y="1165037"/>
            <a:ext cx="553106" cy="52418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769FC9D-CB78-4235-9895-2A7C6A05A8A9}"/>
              </a:ext>
            </a:extLst>
          </p:cNvPr>
          <p:cNvSpPr txBox="1"/>
          <p:nvPr/>
        </p:nvSpPr>
        <p:spPr>
          <a:xfrm>
            <a:off x="788483" y="1242462"/>
            <a:ext cx="14100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RGClassic</a:t>
            </a:r>
            <a:endParaRPr kumimoji="1" lang="ja-JP" altLang="en-US" dirty="0"/>
          </a:p>
        </p:txBody>
      </p:sp>
      <p:pic>
        <p:nvPicPr>
          <p:cNvPr id="35" name="Picture 5" descr="C:\Microsoft_CloudnEnterprise_Symbols_v2.6\Symbols\CnE_Cloud\PNG\Azure Virtual Network_COLOR.png">
            <a:extLst>
              <a:ext uri="{FF2B5EF4-FFF2-40B4-BE49-F238E27FC236}">
                <a16:creationId xmlns:a16="http://schemas.microsoft.com/office/drawing/2014/main" id="{C8E4C1FE-70A1-44CB-8014-9E8BFA88C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58" y="1817955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0862229-F374-4C22-B573-E18DE8958BEA}"/>
              </a:ext>
            </a:extLst>
          </p:cNvPr>
          <p:cNvSpPr txBox="1"/>
          <p:nvPr/>
        </p:nvSpPr>
        <p:spPr>
          <a:xfrm>
            <a:off x="229456" y="2536479"/>
            <a:ext cx="144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ClassicVnet</a:t>
            </a:r>
            <a:endParaRPr kumimoji="1" lang="ja-JP" altLang="en-US" dirty="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ABAEFC3D-B512-40B4-B721-C310EF4E8DE9}"/>
              </a:ext>
            </a:extLst>
          </p:cNvPr>
          <p:cNvCxnSpPr>
            <a:cxnSpLocks/>
            <a:endCxn id="35" idx="3"/>
          </p:cNvCxnSpPr>
          <p:nvPr/>
        </p:nvCxnSpPr>
        <p:spPr>
          <a:xfrm flipH="1" flipV="1">
            <a:off x="1179008" y="2208480"/>
            <a:ext cx="2361119" cy="211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FFABA8A-1A17-4611-8D49-D61D8CB028BE}"/>
              </a:ext>
            </a:extLst>
          </p:cNvPr>
          <p:cNvSpPr txBox="1"/>
          <p:nvPr/>
        </p:nvSpPr>
        <p:spPr>
          <a:xfrm>
            <a:off x="2723949" y="1881933"/>
            <a:ext cx="1099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Peering</a:t>
            </a:r>
            <a:endParaRPr kumimoji="1" lang="ja-JP" altLang="en-US" dirty="0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922E5A6A-2825-4557-868F-57C016072F63}"/>
              </a:ext>
            </a:extLst>
          </p:cNvPr>
          <p:cNvCxnSpPr>
            <a:cxnSpLocks/>
          </p:cNvCxnSpPr>
          <p:nvPr/>
        </p:nvCxnSpPr>
        <p:spPr>
          <a:xfrm flipV="1">
            <a:off x="4490134" y="2921851"/>
            <a:ext cx="3044831" cy="684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C92DCFED-0A82-4F5F-A818-42A3BAAC5599}"/>
              </a:ext>
            </a:extLst>
          </p:cNvPr>
          <p:cNvSpPr/>
          <p:nvPr/>
        </p:nvSpPr>
        <p:spPr>
          <a:xfrm>
            <a:off x="6417343" y="1503336"/>
            <a:ext cx="4752528" cy="390507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49" name="Picture 6" descr="C:\Microsoft_CloudnEnterprise_Symbols_v2.6\Symbols\CnE_Cloud\PNG\Azure Virtual Machine_COLOR.png">
            <a:extLst>
              <a:ext uri="{FF2B5EF4-FFF2-40B4-BE49-F238E27FC236}">
                <a16:creationId xmlns:a16="http://schemas.microsoft.com/office/drawing/2014/main" id="{55615536-9832-453B-A168-4A15B3768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557" y="1796461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57EEE28-D8A4-4368-81A0-6AE6DBFB8B48}"/>
              </a:ext>
            </a:extLst>
          </p:cNvPr>
          <p:cNvSpPr txBox="1"/>
          <p:nvPr/>
        </p:nvSpPr>
        <p:spPr>
          <a:xfrm>
            <a:off x="7687365" y="2586079"/>
            <a:ext cx="174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RMVM</a:t>
            </a:r>
            <a:r>
              <a:rPr lang="en-US" altLang="ja-JP" dirty="0"/>
              <a:t>01</a:t>
            </a:r>
            <a:endParaRPr kumimoji="1" lang="ja-JP" altLang="en-US" dirty="0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59B4AF5F-955B-4803-AF7E-04649198E2AC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4490134" y="3606578"/>
            <a:ext cx="31972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C:\Microsoft_CloudnEnterprise_Symbols_v2.6\Symbols\CnE_Cloud\PNG\ResourceGroup_COLOR.png">
            <a:extLst>
              <a:ext uri="{FF2B5EF4-FFF2-40B4-BE49-F238E27FC236}">
                <a16:creationId xmlns:a16="http://schemas.microsoft.com/office/drawing/2014/main" id="{0CC991EC-7EBA-4629-9EDF-32BD68C52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343" y="1272278"/>
            <a:ext cx="553106" cy="52418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86305319-D6B5-46AC-8CEC-9A20FC2E19E9}"/>
              </a:ext>
            </a:extLst>
          </p:cNvPr>
          <p:cNvSpPr txBox="1"/>
          <p:nvPr/>
        </p:nvSpPr>
        <p:spPr>
          <a:xfrm>
            <a:off x="7122850" y="1390265"/>
            <a:ext cx="104210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RGB01</a:t>
            </a:r>
            <a:endParaRPr kumimoji="1" lang="ja-JP" altLang="en-US" sz="1600" dirty="0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3EC60EBB-69B6-4DBF-918F-E3DC5F19919B}"/>
              </a:ext>
            </a:extLst>
          </p:cNvPr>
          <p:cNvSpPr/>
          <p:nvPr/>
        </p:nvSpPr>
        <p:spPr>
          <a:xfrm>
            <a:off x="7687365" y="3019178"/>
            <a:ext cx="1921133" cy="117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OSDisc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NIC</a:t>
            </a:r>
          </a:p>
          <a:p>
            <a:pPr algn="ctr"/>
            <a:r>
              <a:rPr lang="en-US" altLang="ja-JP" dirty="0" err="1"/>
              <a:t>PublicIP</a:t>
            </a:r>
            <a:endParaRPr kumimoji="1" lang="ja-JP" altLang="en-US" dirty="0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63EA35B4-4C9E-4727-A1CB-617769A67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372" y="1871440"/>
            <a:ext cx="699318" cy="631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040C09B9-9EF1-486C-BBF4-D4B4E9E45C80}"/>
              </a:ext>
            </a:extLst>
          </p:cNvPr>
          <p:cNvSpPr/>
          <p:nvPr/>
        </p:nvSpPr>
        <p:spPr>
          <a:xfrm>
            <a:off x="2955530" y="349321"/>
            <a:ext cx="8582765" cy="573298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7722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Tabeta Satoshi</dc:creator>
  <cp:lastModifiedBy>Tabeta Satoshi</cp:lastModifiedBy>
  <cp:revision>4</cp:revision>
  <dcterms:created xsi:type="dcterms:W3CDTF">2018-02-01T07:00:31Z</dcterms:created>
  <dcterms:modified xsi:type="dcterms:W3CDTF">2018-02-02T01:56:30Z</dcterms:modified>
</cp:coreProperties>
</file>