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6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8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0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9405-A2FF-4202-98F0-82099B79F25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E4ED-D661-41C5-93CA-3CD047D3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7"/>
            <a:ext cx="6257925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5782" y="2564905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ZOMATO DATASET  ANALYSIS  AND VISUALIZATION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EDA</a:t>
            </a:r>
          </a:p>
          <a:p>
            <a:r>
              <a:rPr lang="en-US" dirty="0" smtClean="0"/>
              <a:t>SUBMITED BY:</a:t>
            </a:r>
          </a:p>
          <a:p>
            <a:r>
              <a:rPr lang="en-US" dirty="0"/>
              <a:t> </a:t>
            </a:r>
            <a:r>
              <a:rPr lang="en-US" dirty="0" smtClean="0"/>
              <a:t>D.BHAVANA(19B21A0413)</a:t>
            </a:r>
          </a:p>
          <a:p>
            <a:r>
              <a:rPr lang="en-US" dirty="0" smtClean="0"/>
              <a:t>S.TEJASWI(19B21A0422)</a:t>
            </a:r>
          </a:p>
          <a:p>
            <a:r>
              <a:rPr lang="en-US" dirty="0" smtClean="0"/>
              <a:t>V.KAVYA(19B21A0410)</a:t>
            </a:r>
          </a:p>
          <a:p>
            <a:r>
              <a:rPr lang="en-US" dirty="0" smtClean="0"/>
              <a:t>Y.JOSHNA(19B21A0401)</a:t>
            </a:r>
          </a:p>
          <a:p>
            <a:r>
              <a:rPr lang="en-US" dirty="0" smtClean="0"/>
              <a:t>P.SATISH(19B21A0440)</a:t>
            </a:r>
          </a:p>
          <a:p>
            <a:pPr algn="ctr"/>
            <a:r>
              <a:rPr lang="en-US" dirty="0" smtClean="0"/>
              <a:t>SUBMITED TO:</a:t>
            </a:r>
          </a:p>
          <a:p>
            <a:pPr algn="ctr"/>
            <a:r>
              <a:rPr lang="en-US" dirty="0" smtClean="0"/>
              <a:t> KRISH NAIK</a:t>
            </a:r>
          </a:p>
          <a:p>
            <a:pPr algn="ctr"/>
            <a:r>
              <a:rPr lang="en-US" dirty="0" smtClean="0"/>
              <a:t>SUBMISSION DATE:</a:t>
            </a:r>
            <a:r>
              <a:rPr lang="en-US" dirty="0"/>
              <a:t>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 NOVEMBER ,2021</a:t>
            </a:r>
          </a:p>
        </p:txBody>
      </p:sp>
    </p:spTree>
    <p:extLst>
      <p:ext uri="{BB962C8B-B14F-4D97-AF65-F5344CB8AC3E}">
        <p14:creationId xmlns:p14="http://schemas.microsoft.com/office/powerpoint/2010/main" val="330296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23" y="692696"/>
            <a:ext cx="4900685" cy="5663191"/>
          </a:xfrm>
        </p:spPr>
      </p:pic>
    </p:spTree>
    <p:extLst>
      <p:ext uri="{BB962C8B-B14F-4D97-AF65-F5344CB8AC3E}">
        <p14:creationId xmlns:p14="http://schemas.microsoft.com/office/powerpoint/2010/main" val="61306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64704"/>
            <a:ext cx="4824536" cy="5544616"/>
          </a:xfrm>
        </p:spPr>
      </p:pic>
    </p:spTree>
    <p:extLst>
      <p:ext uri="{BB962C8B-B14F-4D97-AF65-F5344CB8AC3E}">
        <p14:creationId xmlns:p14="http://schemas.microsoft.com/office/powerpoint/2010/main" val="34003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648"/>
            <a:ext cx="6290140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60648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TABLE OF CONTENTS</a:t>
            </a:r>
          </a:p>
          <a:p>
            <a:r>
              <a:rPr lang="en-US" sz="2400" dirty="0" smtClean="0"/>
              <a:t>ABSTRACT:</a:t>
            </a:r>
          </a:p>
          <a:p>
            <a:r>
              <a:rPr lang="en-US" dirty="0" smtClean="0"/>
              <a:t>PICTURE</a:t>
            </a:r>
          </a:p>
          <a:p>
            <a:endParaRPr lang="en-US" dirty="0" smtClean="0"/>
          </a:p>
          <a:p>
            <a:r>
              <a:rPr lang="en-US" sz="2400" dirty="0" smtClean="0"/>
              <a:t>INTRODUCTION:</a:t>
            </a:r>
          </a:p>
          <a:p>
            <a:r>
              <a:rPr lang="en-US" dirty="0" smtClean="0"/>
              <a:t>PRODUCT OF ZOMATO</a:t>
            </a:r>
          </a:p>
          <a:p>
            <a:r>
              <a:rPr lang="en-US" dirty="0" smtClean="0"/>
              <a:t>OPERATIONAL MODEL</a:t>
            </a:r>
          </a:p>
          <a:p>
            <a:endParaRPr lang="en-US" dirty="0"/>
          </a:p>
          <a:p>
            <a:r>
              <a:rPr lang="en-US" sz="2400" dirty="0" smtClean="0"/>
              <a:t>FUND ALLOCATION AND UTILIZATION</a:t>
            </a:r>
          </a:p>
          <a:p>
            <a:r>
              <a:rPr lang="en-US" dirty="0" smtClean="0"/>
              <a:t>SWOT ANALYSIS OF ZOMATO</a:t>
            </a:r>
          </a:p>
          <a:p>
            <a:endParaRPr lang="en-US" dirty="0"/>
          </a:p>
          <a:p>
            <a:r>
              <a:rPr lang="en-US" sz="2400" dirty="0" smtClean="0"/>
              <a:t>BUSINESS TIME LINE</a:t>
            </a:r>
          </a:p>
          <a:p>
            <a:r>
              <a:rPr lang="en-US" dirty="0" smtClean="0"/>
              <a:t>BUSINESS GROWTH</a:t>
            </a:r>
          </a:p>
          <a:p>
            <a:r>
              <a:rPr lang="en-US" dirty="0" smtClean="0"/>
              <a:t>FINANCIAL GROWTH</a:t>
            </a:r>
          </a:p>
          <a:p>
            <a:r>
              <a:rPr lang="en-US" dirty="0" smtClean="0"/>
              <a:t>EMPLOYEE GROWTH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CONCLUSION…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28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6551142" cy="42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7" y="908720"/>
            <a:ext cx="6686550" cy="5509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950" y="188640"/>
            <a:ext cx="656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12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20688"/>
            <a:ext cx="5616624" cy="5427106"/>
          </a:xfrm>
        </p:spPr>
      </p:pic>
    </p:spTree>
    <p:extLst>
      <p:ext uri="{BB962C8B-B14F-4D97-AF65-F5344CB8AC3E}">
        <p14:creationId xmlns:p14="http://schemas.microsoft.com/office/powerpoint/2010/main" val="290337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33350"/>
            <a:ext cx="5695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97" y="980728"/>
            <a:ext cx="3809405" cy="5877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2606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FUND ALLOCATION AND UTILIZATION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6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53" y="476672"/>
            <a:ext cx="6088159" cy="5649491"/>
          </a:xfrm>
        </p:spPr>
      </p:pic>
    </p:spTree>
    <p:extLst>
      <p:ext uri="{BB962C8B-B14F-4D97-AF65-F5344CB8AC3E}">
        <p14:creationId xmlns:p14="http://schemas.microsoft.com/office/powerpoint/2010/main" val="40360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52" y="476672"/>
            <a:ext cx="5111049" cy="5649491"/>
          </a:xfrm>
        </p:spPr>
      </p:pic>
    </p:spTree>
    <p:extLst>
      <p:ext uri="{BB962C8B-B14F-4D97-AF65-F5344CB8AC3E}">
        <p14:creationId xmlns:p14="http://schemas.microsoft.com/office/powerpoint/2010/main" val="397097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V.KAVYA</dc:creator>
  <cp:lastModifiedBy>V.KAVYA</cp:lastModifiedBy>
  <cp:revision>4</cp:revision>
  <dcterms:created xsi:type="dcterms:W3CDTF">2021-11-11T03:54:57Z</dcterms:created>
  <dcterms:modified xsi:type="dcterms:W3CDTF">2021-11-11T04:26:56Z</dcterms:modified>
</cp:coreProperties>
</file>