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CDB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66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9A1A2-2EF3-4B30-8B40-925D2C4901C1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F75931-F82F-4DB1-93C9-00DA4CADD604}">
      <dgm:prSet phldrT="[Text]"/>
      <dgm:spPr/>
      <dgm:t>
        <a:bodyPr/>
        <a:lstStyle/>
        <a:p>
          <a:r>
            <a:rPr lang="en-GB" dirty="0"/>
            <a:t>Open</a:t>
          </a:r>
        </a:p>
      </dgm:t>
    </dgm:pt>
    <dgm:pt modelId="{0535235C-BC53-438C-AED4-00CFF5AE1677}" type="parTrans" cxnId="{27068267-339B-4D35-B618-887BF156DB18}">
      <dgm:prSet/>
      <dgm:spPr/>
      <dgm:t>
        <a:bodyPr/>
        <a:lstStyle/>
        <a:p>
          <a:endParaRPr lang="en-GB"/>
        </a:p>
      </dgm:t>
    </dgm:pt>
    <dgm:pt modelId="{48966BB1-D351-49A9-B68B-AD3C2B6F19A4}" type="sibTrans" cxnId="{27068267-339B-4D35-B618-887BF156DB18}">
      <dgm:prSet/>
      <dgm:spPr/>
      <dgm:t>
        <a:bodyPr/>
        <a:lstStyle/>
        <a:p>
          <a:endParaRPr lang="en-GB"/>
        </a:p>
      </dgm:t>
    </dgm:pt>
    <dgm:pt modelId="{97B06626-A57D-40A9-B2D7-219B6494495F}">
      <dgm:prSet phldrT="[Text]"/>
      <dgm:spPr/>
      <dgm:t>
        <a:bodyPr/>
        <a:lstStyle/>
        <a:p>
          <a:r>
            <a:rPr lang="en-GB" dirty="0"/>
            <a:t>Cheap</a:t>
          </a:r>
        </a:p>
      </dgm:t>
    </dgm:pt>
    <dgm:pt modelId="{7839D527-334C-4E67-A355-D47C3D5349AA}" type="parTrans" cxnId="{FBBDECF7-EBA6-4329-8921-FA65A2FD43F9}">
      <dgm:prSet/>
      <dgm:spPr/>
      <dgm:t>
        <a:bodyPr/>
        <a:lstStyle/>
        <a:p>
          <a:endParaRPr lang="en-GB"/>
        </a:p>
      </dgm:t>
    </dgm:pt>
    <dgm:pt modelId="{96B667C8-F542-43DE-82CB-E429E7B470A7}" type="sibTrans" cxnId="{FBBDECF7-EBA6-4329-8921-FA65A2FD43F9}">
      <dgm:prSet/>
      <dgm:spPr/>
      <dgm:t>
        <a:bodyPr/>
        <a:lstStyle/>
        <a:p>
          <a:endParaRPr lang="en-GB"/>
        </a:p>
      </dgm:t>
    </dgm:pt>
    <dgm:pt modelId="{DA8CA84B-FFA8-4402-B7EB-36240CE99682}">
      <dgm:prSet phldrT="[Text]"/>
      <dgm:spPr/>
      <dgm:t>
        <a:bodyPr/>
        <a:lstStyle/>
        <a:p>
          <a:r>
            <a:rPr lang="en-GB" dirty="0"/>
            <a:t>R</a:t>
          </a:r>
        </a:p>
      </dgm:t>
    </dgm:pt>
    <dgm:pt modelId="{45DDB2BC-A1A6-4FF2-BD74-0E06DF653A76}" type="parTrans" cxnId="{58F4FB36-97BA-4CBB-8298-D2B09DDADDA5}">
      <dgm:prSet/>
      <dgm:spPr/>
      <dgm:t>
        <a:bodyPr/>
        <a:lstStyle/>
        <a:p>
          <a:endParaRPr lang="en-GB"/>
        </a:p>
      </dgm:t>
    </dgm:pt>
    <dgm:pt modelId="{E5510286-28D1-4CE6-85DB-CC17D442A23D}" type="sibTrans" cxnId="{58F4FB36-97BA-4CBB-8298-D2B09DDADDA5}">
      <dgm:prSet/>
      <dgm:spPr/>
      <dgm:t>
        <a:bodyPr/>
        <a:lstStyle/>
        <a:p>
          <a:endParaRPr lang="en-GB"/>
        </a:p>
      </dgm:t>
    </dgm:pt>
    <dgm:pt modelId="{313873EC-624A-4256-B132-E6AF4D0796A8}">
      <dgm:prSet phldrT="[Text]"/>
      <dgm:spPr/>
      <dgm:t>
        <a:bodyPr/>
        <a:lstStyle/>
        <a:p>
          <a:r>
            <a:rPr lang="en-GB" dirty="0"/>
            <a:t>Global</a:t>
          </a:r>
        </a:p>
      </dgm:t>
    </dgm:pt>
    <dgm:pt modelId="{3FD6342F-C8EF-472A-B891-92A04571B9F1}" type="parTrans" cxnId="{C4C9BAC7-5F9F-4F58-BF78-1CEE0199F1CA}">
      <dgm:prSet/>
      <dgm:spPr/>
      <dgm:t>
        <a:bodyPr/>
        <a:lstStyle/>
        <a:p>
          <a:endParaRPr lang="en-GB"/>
        </a:p>
      </dgm:t>
    </dgm:pt>
    <dgm:pt modelId="{D7D132C8-860F-4D12-8870-8C78C08C16D4}" type="sibTrans" cxnId="{C4C9BAC7-5F9F-4F58-BF78-1CEE0199F1CA}">
      <dgm:prSet/>
      <dgm:spPr/>
      <dgm:t>
        <a:bodyPr/>
        <a:lstStyle/>
        <a:p>
          <a:endParaRPr lang="en-GB"/>
        </a:p>
      </dgm:t>
    </dgm:pt>
    <dgm:pt modelId="{C9B42124-BE44-4558-8D03-8A77EA410C93}">
      <dgm:prSet phldrT="[Text]"/>
      <dgm:spPr/>
      <dgm:t>
        <a:bodyPr/>
        <a:lstStyle/>
        <a:p>
          <a:r>
            <a:rPr lang="en-GB" dirty="0"/>
            <a:t>Local</a:t>
          </a:r>
        </a:p>
      </dgm:t>
    </dgm:pt>
    <dgm:pt modelId="{497E8870-09B5-42BA-A638-C79D0F0E9ADE}" type="parTrans" cxnId="{096A6577-94BA-4817-A293-2607A9BF93C6}">
      <dgm:prSet/>
      <dgm:spPr/>
      <dgm:t>
        <a:bodyPr/>
        <a:lstStyle/>
        <a:p>
          <a:endParaRPr lang="en-GB"/>
        </a:p>
      </dgm:t>
    </dgm:pt>
    <dgm:pt modelId="{EB1ADBEB-147A-4ECF-BD25-3CAED01ABE4E}" type="sibTrans" cxnId="{096A6577-94BA-4817-A293-2607A9BF93C6}">
      <dgm:prSet/>
      <dgm:spPr/>
      <dgm:t>
        <a:bodyPr/>
        <a:lstStyle/>
        <a:p>
          <a:endParaRPr lang="en-GB"/>
        </a:p>
      </dgm:t>
    </dgm:pt>
    <dgm:pt modelId="{72270B50-4DDE-4145-9118-C44A5F9B1CBA}">
      <dgm:prSet phldrT="[Text]"/>
      <dgm:spPr/>
      <dgm:t>
        <a:bodyPr/>
        <a:lstStyle/>
        <a:p>
          <a:r>
            <a:rPr lang="en-GB" dirty="0"/>
            <a:t>Not for profit</a:t>
          </a:r>
        </a:p>
      </dgm:t>
    </dgm:pt>
    <dgm:pt modelId="{80EE69E3-3EBE-4C92-A10E-7BB64BD935E0}" type="parTrans" cxnId="{B32A4398-07DE-4543-93AD-359BD30C336F}">
      <dgm:prSet/>
      <dgm:spPr/>
      <dgm:t>
        <a:bodyPr/>
        <a:lstStyle/>
        <a:p>
          <a:endParaRPr lang="en-GB"/>
        </a:p>
      </dgm:t>
    </dgm:pt>
    <dgm:pt modelId="{04EB085B-567F-41C4-A215-0E2EF44E1ACA}" type="sibTrans" cxnId="{B32A4398-07DE-4543-93AD-359BD30C336F}">
      <dgm:prSet/>
      <dgm:spPr/>
      <dgm:t>
        <a:bodyPr/>
        <a:lstStyle/>
        <a:p>
          <a:endParaRPr lang="en-GB"/>
        </a:p>
      </dgm:t>
    </dgm:pt>
    <dgm:pt modelId="{0A8BB360-958F-4F41-855D-01E5F6E6CD15}" type="pres">
      <dgm:prSet presAssocID="{5C29A1A2-2EF3-4B30-8B40-925D2C4901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11139B-C8E8-4AE5-9C76-BBFA22339F73}" type="pres">
      <dgm:prSet presAssocID="{6DF75931-F82F-4DB1-93C9-00DA4CADD604}" presName="vertOne" presStyleCnt="0"/>
      <dgm:spPr/>
    </dgm:pt>
    <dgm:pt modelId="{74C76946-BCBB-4626-A1C3-054EA185FCF0}" type="pres">
      <dgm:prSet presAssocID="{6DF75931-F82F-4DB1-93C9-00DA4CADD604}" presName="txOne" presStyleLbl="node0" presStyleIdx="0" presStyleCnt="1">
        <dgm:presLayoutVars>
          <dgm:chPref val="3"/>
        </dgm:presLayoutVars>
      </dgm:prSet>
      <dgm:spPr/>
    </dgm:pt>
    <dgm:pt modelId="{DA97E509-70ED-476D-90C0-5B24F4C11858}" type="pres">
      <dgm:prSet presAssocID="{6DF75931-F82F-4DB1-93C9-00DA4CADD604}" presName="parTransOne" presStyleCnt="0"/>
      <dgm:spPr/>
    </dgm:pt>
    <dgm:pt modelId="{BF85913C-4345-425D-AA15-ACF14BEF1407}" type="pres">
      <dgm:prSet presAssocID="{6DF75931-F82F-4DB1-93C9-00DA4CADD604}" presName="horzOne" presStyleCnt="0"/>
      <dgm:spPr/>
    </dgm:pt>
    <dgm:pt modelId="{735CCDEB-D233-47CC-9FD9-70BE424B10FB}" type="pres">
      <dgm:prSet presAssocID="{97B06626-A57D-40A9-B2D7-219B6494495F}" presName="vertTwo" presStyleCnt="0"/>
      <dgm:spPr/>
    </dgm:pt>
    <dgm:pt modelId="{71EB812A-BBBD-4D41-BC9A-F1BFB95D726B}" type="pres">
      <dgm:prSet presAssocID="{97B06626-A57D-40A9-B2D7-219B6494495F}" presName="txTwo" presStyleLbl="node2" presStyleIdx="0" presStyleCnt="2">
        <dgm:presLayoutVars>
          <dgm:chPref val="3"/>
        </dgm:presLayoutVars>
      </dgm:prSet>
      <dgm:spPr/>
    </dgm:pt>
    <dgm:pt modelId="{967757FE-B05B-491F-B4B0-60B5E30313DC}" type="pres">
      <dgm:prSet presAssocID="{97B06626-A57D-40A9-B2D7-219B6494495F}" presName="parTransTwo" presStyleCnt="0"/>
      <dgm:spPr/>
    </dgm:pt>
    <dgm:pt modelId="{885DA29E-73B1-4013-BA83-C4880E2E9ED7}" type="pres">
      <dgm:prSet presAssocID="{97B06626-A57D-40A9-B2D7-219B6494495F}" presName="horzTwo" presStyleCnt="0"/>
      <dgm:spPr/>
    </dgm:pt>
    <dgm:pt modelId="{7E86C336-8C54-4672-94F6-F4A2D96F0BE8}" type="pres">
      <dgm:prSet presAssocID="{DA8CA84B-FFA8-4402-B7EB-36240CE99682}" presName="vertThree" presStyleCnt="0"/>
      <dgm:spPr/>
    </dgm:pt>
    <dgm:pt modelId="{AC01C15B-4361-4EEB-AE7B-7737E831273B}" type="pres">
      <dgm:prSet presAssocID="{DA8CA84B-FFA8-4402-B7EB-36240CE99682}" presName="txThree" presStyleLbl="node3" presStyleIdx="0" presStyleCnt="3">
        <dgm:presLayoutVars>
          <dgm:chPref val="3"/>
        </dgm:presLayoutVars>
      </dgm:prSet>
      <dgm:spPr/>
    </dgm:pt>
    <dgm:pt modelId="{9243117B-60D6-4651-A8A3-D2120E07CAB0}" type="pres">
      <dgm:prSet presAssocID="{DA8CA84B-FFA8-4402-B7EB-36240CE99682}" presName="horzThree" presStyleCnt="0"/>
      <dgm:spPr/>
    </dgm:pt>
    <dgm:pt modelId="{805173F4-A021-45E7-AD64-720268E03543}" type="pres">
      <dgm:prSet presAssocID="{E5510286-28D1-4CE6-85DB-CC17D442A23D}" presName="sibSpaceThree" presStyleCnt="0"/>
      <dgm:spPr/>
    </dgm:pt>
    <dgm:pt modelId="{3F16A142-D9A7-453D-B57D-8F20FE97A947}" type="pres">
      <dgm:prSet presAssocID="{313873EC-624A-4256-B132-E6AF4D0796A8}" presName="vertThree" presStyleCnt="0"/>
      <dgm:spPr/>
    </dgm:pt>
    <dgm:pt modelId="{F0AABE4F-60B0-4C29-B21B-8C1E4DE65B05}" type="pres">
      <dgm:prSet presAssocID="{313873EC-624A-4256-B132-E6AF4D0796A8}" presName="txThree" presStyleLbl="node3" presStyleIdx="1" presStyleCnt="3">
        <dgm:presLayoutVars>
          <dgm:chPref val="3"/>
        </dgm:presLayoutVars>
      </dgm:prSet>
      <dgm:spPr/>
    </dgm:pt>
    <dgm:pt modelId="{8FFE05DB-2CE5-4741-A382-D59C67987FB5}" type="pres">
      <dgm:prSet presAssocID="{313873EC-624A-4256-B132-E6AF4D0796A8}" presName="horzThree" presStyleCnt="0"/>
      <dgm:spPr/>
    </dgm:pt>
    <dgm:pt modelId="{A46980B0-CE92-42DC-8F23-A202DCCA4267}" type="pres">
      <dgm:prSet presAssocID="{96B667C8-F542-43DE-82CB-E429E7B470A7}" presName="sibSpaceTwo" presStyleCnt="0"/>
      <dgm:spPr/>
    </dgm:pt>
    <dgm:pt modelId="{7E0A0708-642A-48E3-BCC3-045A2ECC8479}" type="pres">
      <dgm:prSet presAssocID="{C9B42124-BE44-4558-8D03-8A77EA410C93}" presName="vertTwo" presStyleCnt="0"/>
      <dgm:spPr/>
    </dgm:pt>
    <dgm:pt modelId="{40FA793F-8AA4-4735-8D7C-14FE1DCF9D6C}" type="pres">
      <dgm:prSet presAssocID="{C9B42124-BE44-4558-8D03-8A77EA410C93}" presName="txTwo" presStyleLbl="node2" presStyleIdx="1" presStyleCnt="2">
        <dgm:presLayoutVars>
          <dgm:chPref val="3"/>
        </dgm:presLayoutVars>
      </dgm:prSet>
      <dgm:spPr/>
    </dgm:pt>
    <dgm:pt modelId="{0707D4B6-EDA4-469F-A3C5-8AD9A5ED2D3B}" type="pres">
      <dgm:prSet presAssocID="{C9B42124-BE44-4558-8D03-8A77EA410C93}" presName="parTransTwo" presStyleCnt="0"/>
      <dgm:spPr/>
    </dgm:pt>
    <dgm:pt modelId="{C4C88919-7BC9-4A07-BA8C-007758026344}" type="pres">
      <dgm:prSet presAssocID="{C9B42124-BE44-4558-8D03-8A77EA410C93}" presName="horzTwo" presStyleCnt="0"/>
      <dgm:spPr/>
    </dgm:pt>
    <dgm:pt modelId="{E3E04D6D-99D4-4629-9DE9-0D92292DA569}" type="pres">
      <dgm:prSet presAssocID="{72270B50-4DDE-4145-9118-C44A5F9B1CBA}" presName="vertThree" presStyleCnt="0"/>
      <dgm:spPr/>
    </dgm:pt>
    <dgm:pt modelId="{5AA5A1F2-A724-4395-8BF4-860BC3BAB51A}" type="pres">
      <dgm:prSet presAssocID="{72270B50-4DDE-4145-9118-C44A5F9B1CBA}" presName="txThree" presStyleLbl="node3" presStyleIdx="2" presStyleCnt="3">
        <dgm:presLayoutVars>
          <dgm:chPref val="3"/>
        </dgm:presLayoutVars>
      </dgm:prSet>
      <dgm:spPr/>
    </dgm:pt>
    <dgm:pt modelId="{E5EE2C26-3CDC-4392-9650-BE380ABD440B}" type="pres">
      <dgm:prSet presAssocID="{72270B50-4DDE-4145-9118-C44A5F9B1CBA}" presName="horzThree" presStyleCnt="0"/>
      <dgm:spPr/>
    </dgm:pt>
  </dgm:ptLst>
  <dgm:cxnLst>
    <dgm:cxn modelId="{58F4FB36-97BA-4CBB-8298-D2B09DDADDA5}" srcId="{97B06626-A57D-40A9-B2D7-219B6494495F}" destId="{DA8CA84B-FFA8-4402-B7EB-36240CE99682}" srcOrd="0" destOrd="0" parTransId="{45DDB2BC-A1A6-4FF2-BD74-0E06DF653A76}" sibTransId="{E5510286-28D1-4CE6-85DB-CC17D442A23D}"/>
    <dgm:cxn modelId="{B67C6F42-BE60-419F-91E5-2D09F7B8CB82}" type="presOf" srcId="{DA8CA84B-FFA8-4402-B7EB-36240CE99682}" destId="{AC01C15B-4361-4EEB-AE7B-7737E831273B}" srcOrd="0" destOrd="0" presId="urn:microsoft.com/office/officeart/2005/8/layout/architecture"/>
    <dgm:cxn modelId="{B528FC66-002D-49AC-BB2C-B5A83A71D2FE}" type="presOf" srcId="{5C29A1A2-2EF3-4B30-8B40-925D2C4901C1}" destId="{0A8BB360-958F-4F41-855D-01E5F6E6CD15}" srcOrd="0" destOrd="0" presId="urn:microsoft.com/office/officeart/2005/8/layout/architecture"/>
    <dgm:cxn modelId="{27068267-339B-4D35-B618-887BF156DB18}" srcId="{5C29A1A2-2EF3-4B30-8B40-925D2C4901C1}" destId="{6DF75931-F82F-4DB1-93C9-00DA4CADD604}" srcOrd="0" destOrd="0" parTransId="{0535235C-BC53-438C-AED4-00CFF5AE1677}" sibTransId="{48966BB1-D351-49A9-B68B-AD3C2B6F19A4}"/>
    <dgm:cxn modelId="{6D48B24A-D301-4C22-9D65-211BEE4E378D}" type="presOf" srcId="{72270B50-4DDE-4145-9118-C44A5F9B1CBA}" destId="{5AA5A1F2-A724-4395-8BF4-860BC3BAB51A}" srcOrd="0" destOrd="0" presId="urn:microsoft.com/office/officeart/2005/8/layout/architecture"/>
    <dgm:cxn modelId="{096A6577-94BA-4817-A293-2607A9BF93C6}" srcId="{6DF75931-F82F-4DB1-93C9-00DA4CADD604}" destId="{C9B42124-BE44-4558-8D03-8A77EA410C93}" srcOrd="1" destOrd="0" parTransId="{497E8870-09B5-42BA-A638-C79D0F0E9ADE}" sibTransId="{EB1ADBEB-147A-4ECF-BD25-3CAED01ABE4E}"/>
    <dgm:cxn modelId="{F39FD87C-88D0-4144-B421-2DE00D05CB7B}" type="presOf" srcId="{97B06626-A57D-40A9-B2D7-219B6494495F}" destId="{71EB812A-BBBD-4D41-BC9A-F1BFB95D726B}" srcOrd="0" destOrd="0" presId="urn:microsoft.com/office/officeart/2005/8/layout/architecture"/>
    <dgm:cxn modelId="{48012495-7CA3-4185-A6E1-F5A597476925}" type="presOf" srcId="{C9B42124-BE44-4558-8D03-8A77EA410C93}" destId="{40FA793F-8AA4-4735-8D7C-14FE1DCF9D6C}" srcOrd="0" destOrd="0" presId="urn:microsoft.com/office/officeart/2005/8/layout/architecture"/>
    <dgm:cxn modelId="{B32A4398-07DE-4543-93AD-359BD30C336F}" srcId="{C9B42124-BE44-4558-8D03-8A77EA410C93}" destId="{72270B50-4DDE-4145-9118-C44A5F9B1CBA}" srcOrd="0" destOrd="0" parTransId="{80EE69E3-3EBE-4C92-A10E-7BB64BD935E0}" sibTransId="{04EB085B-567F-41C4-A215-0E2EF44E1ACA}"/>
    <dgm:cxn modelId="{556D12A0-9DC4-476C-AAA5-70AE17815EF6}" type="presOf" srcId="{6DF75931-F82F-4DB1-93C9-00DA4CADD604}" destId="{74C76946-BCBB-4626-A1C3-054EA185FCF0}" srcOrd="0" destOrd="0" presId="urn:microsoft.com/office/officeart/2005/8/layout/architecture"/>
    <dgm:cxn modelId="{C4C9BAC7-5F9F-4F58-BF78-1CEE0199F1CA}" srcId="{97B06626-A57D-40A9-B2D7-219B6494495F}" destId="{313873EC-624A-4256-B132-E6AF4D0796A8}" srcOrd="1" destOrd="0" parTransId="{3FD6342F-C8EF-472A-B891-92A04571B9F1}" sibTransId="{D7D132C8-860F-4D12-8870-8C78C08C16D4}"/>
    <dgm:cxn modelId="{799B9DDB-1F3E-45F3-8031-9A446EC21184}" type="presOf" srcId="{313873EC-624A-4256-B132-E6AF4D0796A8}" destId="{F0AABE4F-60B0-4C29-B21B-8C1E4DE65B05}" srcOrd="0" destOrd="0" presId="urn:microsoft.com/office/officeart/2005/8/layout/architecture"/>
    <dgm:cxn modelId="{FBBDECF7-EBA6-4329-8921-FA65A2FD43F9}" srcId="{6DF75931-F82F-4DB1-93C9-00DA4CADD604}" destId="{97B06626-A57D-40A9-B2D7-219B6494495F}" srcOrd="0" destOrd="0" parTransId="{7839D527-334C-4E67-A355-D47C3D5349AA}" sibTransId="{96B667C8-F542-43DE-82CB-E429E7B470A7}"/>
    <dgm:cxn modelId="{3CA91545-3E28-429E-AFCC-8857D224D177}" type="presParOf" srcId="{0A8BB360-958F-4F41-855D-01E5F6E6CD15}" destId="{1611139B-C8E8-4AE5-9C76-BBFA22339F73}" srcOrd="0" destOrd="0" presId="urn:microsoft.com/office/officeart/2005/8/layout/architecture"/>
    <dgm:cxn modelId="{81EE26FE-8C3D-4CA1-84A3-0EA301628B3D}" type="presParOf" srcId="{1611139B-C8E8-4AE5-9C76-BBFA22339F73}" destId="{74C76946-BCBB-4626-A1C3-054EA185FCF0}" srcOrd="0" destOrd="0" presId="urn:microsoft.com/office/officeart/2005/8/layout/architecture"/>
    <dgm:cxn modelId="{72AA2613-146B-41C4-AA7D-444AA61EAA9F}" type="presParOf" srcId="{1611139B-C8E8-4AE5-9C76-BBFA22339F73}" destId="{DA97E509-70ED-476D-90C0-5B24F4C11858}" srcOrd="1" destOrd="0" presId="urn:microsoft.com/office/officeart/2005/8/layout/architecture"/>
    <dgm:cxn modelId="{7A1D6EB3-A805-49CA-9418-9FEE65DDB857}" type="presParOf" srcId="{1611139B-C8E8-4AE5-9C76-BBFA22339F73}" destId="{BF85913C-4345-425D-AA15-ACF14BEF1407}" srcOrd="2" destOrd="0" presId="urn:microsoft.com/office/officeart/2005/8/layout/architecture"/>
    <dgm:cxn modelId="{8C9434F7-75C4-44DB-89A1-B4F2C365C4B7}" type="presParOf" srcId="{BF85913C-4345-425D-AA15-ACF14BEF1407}" destId="{735CCDEB-D233-47CC-9FD9-70BE424B10FB}" srcOrd="0" destOrd="0" presId="urn:microsoft.com/office/officeart/2005/8/layout/architecture"/>
    <dgm:cxn modelId="{26C0290B-7E90-43D6-AE52-2248B181198F}" type="presParOf" srcId="{735CCDEB-D233-47CC-9FD9-70BE424B10FB}" destId="{71EB812A-BBBD-4D41-BC9A-F1BFB95D726B}" srcOrd="0" destOrd="0" presId="urn:microsoft.com/office/officeart/2005/8/layout/architecture"/>
    <dgm:cxn modelId="{7DC8FC53-8723-4E16-9288-B3AB68B73DA6}" type="presParOf" srcId="{735CCDEB-D233-47CC-9FD9-70BE424B10FB}" destId="{967757FE-B05B-491F-B4B0-60B5E30313DC}" srcOrd="1" destOrd="0" presId="urn:microsoft.com/office/officeart/2005/8/layout/architecture"/>
    <dgm:cxn modelId="{0770A326-075F-4C35-AA55-FE7F79B0E0EB}" type="presParOf" srcId="{735CCDEB-D233-47CC-9FD9-70BE424B10FB}" destId="{885DA29E-73B1-4013-BA83-C4880E2E9ED7}" srcOrd="2" destOrd="0" presId="urn:microsoft.com/office/officeart/2005/8/layout/architecture"/>
    <dgm:cxn modelId="{603E080D-F972-4B42-93BC-3BD49D3F2D2F}" type="presParOf" srcId="{885DA29E-73B1-4013-BA83-C4880E2E9ED7}" destId="{7E86C336-8C54-4672-94F6-F4A2D96F0BE8}" srcOrd="0" destOrd="0" presId="urn:microsoft.com/office/officeart/2005/8/layout/architecture"/>
    <dgm:cxn modelId="{9C934B3D-70CB-4241-9E42-C3E132FAC792}" type="presParOf" srcId="{7E86C336-8C54-4672-94F6-F4A2D96F0BE8}" destId="{AC01C15B-4361-4EEB-AE7B-7737E831273B}" srcOrd="0" destOrd="0" presId="urn:microsoft.com/office/officeart/2005/8/layout/architecture"/>
    <dgm:cxn modelId="{6339A86F-6D2C-4F40-A8CC-00330213CF9F}" type="presParOf" srcId="{7E86C336-8C54-4672-94F6-F4A2D96F0BE8}" destId="{9243117B-60D6-4651-A8A3-D2120E07CAB0}" srcOrd="1" destOrd="0" presId="urn:microsoft.com/office/officeart/2005/8/layout/architecture"/>
    <dgm:cxn modelId="{FEC9D1E8-3B97-4398-A91B-7E61729F4A90}" type="presParOf" srcId="{885DA29E-73B1-4013-BA83-C4880E2E9ED7}" destId="{805173F4-A021-45E7-AD64-720268E03543}" srcOrd="1" destOrd="0" presId="urn:microsoft.com/office/officeart/2005/8/layout/architecture"/>
    <dgm:cxn modelId="{C1A0F0A9-6F25-43C5-9D35-BD9BC9DD27F7}" type="presParOf" srcId="{885DA29E-73B1-4013-BA83-C4880E2E9ED7}" destId="{3F16A142-D9A7-453D-B57D-8F20FE97A947}" srcOrd="2" destOrd="0" presId="urn:microsoft.com/office/officeart/2005/8/layout/architecture"/>
    <dgm:cxn modelId="{9B9BFDCF-FDF8-46CD-9816-0B6BD56AD8A4}" type="presParOf" srcId="{3F16A142-D9A7-453D-B57D-8F20FE97A947}" destId="{F0AABE4F-60B0-4C29-B21B-8C1E4DE65B05}" srcOrd="0" destOrd="0" presId="urn:microsoft.com/office/officeart/2005/8/layout/architecture"/>
    <dgm:cxn modelId="{FB0DD9B6-3B9B-4F0B-9757-380DB6ED179B}" type="presParOf" srcId="{3F16A142-D9A7-453D-B57D-8F20FE97A947}" destId="{8FFE05DB-2CE5-4741-A382-D59C67987FB5}" srcOrd="1" destOrd="0" presId="urn:microsoft.com/office/officeart/2005/8/layout/architecture"/>
    <dgm:cxn modelId="{89C31DE5-E0EE-4B1A-9F53-5B8D6680F3B4}" type="presParOf" srcId="{BF85913C-4345-425D-AA15-ACF14BEF1407}" destId="{A46980B0-CE92-42DC-8F23-A202DCCA4267}" srcOrd="1" destOrd="0" presId="urn:microsoft.com/office/officeart/2005/8/layout/architecture"/>
    <dgm:cxn modelId="{47406CD0-813E-45AF-AE3D-36CA3343C7F5}" type="presParOf" srcId="{BF85913C-4345-425D-AA15-ACF14BEF1407}" destId="{7E0A0708-642A-48E3-BCC3-045A2ECC8479}" srcOrd="2" destOrd="0" presId="urn:microsoft.com/office/officeart/2005/8/layout/architecture"/>
    <dgm:cxn modelId="{25D730FC-6426-4447-95C4-F6B8D156CE66}" type="presParOf" srcId="{7E0A0708-642A-48E3-BCC3-045A2ECC8479}" destId="{40FA793F-8AA4-4735-8D7C-14FE1DCF9D6C}" srcOrd="0" destOrd="0" presId="urn:microsoft.com/office/officeart/2005/8/layout/architecture"/>
    <dgm:cxn modelId="{651884AB-66B2-4B45-9585-583FC3638A6D}" type="presParOf" srcId="{7E0A0708-642A-48E3-BCC3-045A2ECC8479}" destId="{0707D4B6-EDA4-469F-A3C5-8AD9A5ED2D3B}" srcOrd="1" destOrd="0" presId="urn:microsoft.com/office/officeart/2005/8/layout/architecture"/>
    <dgm:cxn modelId="{8F1BFEF2-05A6-4D87-9E2D-4BC6A773C3A3}" type="presParOf" srcId="{7E0A0708-642A-48E3-BCC3-045A2ECC8479}" destId="{C4C88919-7BC9-4A07-BA8C-007758026344}" srcOrd="2" destOrd="0" presId="urn:microsoft.com/office/officeart/2005/8/layout/architecture"/>
    <dgm:cxn modelId="{6789D5D2-4EB7-4342-A577-0C0508FD3AEB}" type="presParOf" srcId="{C4C88919-7BC9-4A07-BA8C-007758026344}" destId="{E3E04D6D-99D4-4629-9DE9-0D92292DA569}" srcOrd="0" destOrd="0" presId="urn:microsoft.com/office/officeart/2005/8/layout/architecture"/>
    <dgm:cxn modelId="{F7E242C2-71A4-404C-A2AA-E4E8773B82B5}" type="presParOf" srcId="{E3E04D6D-99D4-4629-9DE9-0D92292DA569}" destId="{5AA5A1F2-A724-4395-8BF4-860BC3BAB51A}" srcOrd="0" destOrd="0" presId="urn:microsoft.com/office/officeart/2005/8/layout/architecture"/>
    <dgm:cxn modelId="{81C95ADC-A09D-4395-9954-8A83095592B8}" type="presParOf" srcId="{E3E04D6D-99D4-4629-9DE9-0D92292DA569}" destId="{E5EE2C26-3CDC-4392-9650-BE380ABD440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5BE45-D3F1-4887-99C1-9A98EE89508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</dgm:pt>
    <dgm:pt modelId="{AC9919B3-00C4-4DDF-A66C-FBA0300F5E93}">
      <dgm:prSet phldrT="[Text]"/>
      <dgm:spPr/>
      <dgm:t>
        <a:bodyPr/>
        <a:lstStyle/>
        <a:p>
          <a:r>
            <a:rPr lang="en-GB" dirty="0"/>
            <a:t>2016</a:t>
          </a:r>
          <a:br>
            <a:rPr lang="en-GB" dirty="0"/>
          </a:br>
          <a:r>
            <a:rPr lang="en-GB" dirty="0"/>
            <a:t>1</a:t>
          </a:r>
        </a:p>
      </dgm:t>
    </dgm:pt>
    <dgm:pt modelId="{E0971781-0489-4E22-B83E-94205A0AC754}" type="parTrans" cxnId="{4E858B71-C474-4FDE-95AE-360B30BB5593}">
      <dgm:prSet/>
      <dgm:spPr/>
      <dgm:t>
        <a:bodyPr/>
        <a:lstStyle/>
        <a:p>
          <a:endParaRPr lang="en-GB"/>
        </a:p>
      </dgm:t>
    </dgm:pt>
    <dgm:pt modelId="{5C8B2B0E-5053-4552-A237-423C027B6F9E}" type="sibTrans" cxnId="{4E858B71-C474-4FDE-95AE-360B30BB5593}">
      <dgm:prSet/>
      <dgm:spPr/>
      <dgm:t>
        <a:bodyPr/>
        <a:lstStyle/>
        <a:p>
          <a:endParaRPr lang="en-GB"/>
        </a:p>
      </dgm:t>
    </dgm:pt>
    <dgm:pt modelId="{B05A7B45-DA92-4584-83F5-F7C4A972B81E}">
      <dgm:prSet phldrT="[Text]"/>
      <dgm:spPr/>
      <dgm:t>
        <a:bodyPr/>
        <a:lstStyle/>
        <a:p>
          <a:r>
            <a:rPr lang="en-GB" dirty="0"/>
            <a:t>2017</a:t>
          </a:r>
          <a:br>
            <a:rPr lang="en-GB" dirty="0"/>
          </a:br>
          <a:r>
            <a:rPr lang="en-GB" dirty="0"/>
            <a:t>1</a:t>
          </a:r>
        </a:p>
      </dgm:t>
    </dgm:pt>
    <dgm:pt modelId="{32942C39-EAFE-42E4-9A93-B1B4686045B8}" type="parTrans" cxnId="{CCA97224-2DBD-4E6C-90CB-902894ED4C3A}">
      <dgm:prSet/>
      <dgm:spPr/>
      <dgm:t>
        <a:bodyPr/>
        <a:lstStyle/>
        <a:p>
          <a:endParaRPr lang="en-GB"/>
        </a:p>
      </dgm:t>
    </dgm:pt>
    <dgm:pt modelId="{79CC3088-76A9-4154-B8EC-05E6355563D3}" type="sibTrans" cxnId="{CCA97224-2DBD-4E6C-90CB-902894ED4C3A}">
      <dgm:prSet/>
      <dgm:spPr/>
      <dgm:t>
        <a:bodyPr/>
        <a:lstStyle/>
        <a:p>
          <a:endParaRPr lang="en-GB"/>
        </a:p>
      </dgm:t>
    </dgm:pt>
    <dgm:pt modelId="{0024D354-0FBB-4BD1-AC5D-9627EF607067}">
      <dgm:prSet phldrT="[Text]"/>
      <dgm:spPr/>
      <dgm:t>
        <a:bodyPr/>
        <a:lstStyle/>
        <a:p>
          <a:r>
            <a:rPr lang="en-GB" dirty="0"/>
            <a:t>2018</a:t>
          </a:r>
          <a:br>
            <a:rPr lang="en-GB" dirty="0"/>
          </a:br>
          <a:r>
            <a:rPr lang="en-GB" dirty="0"/>
            <a:t>5</a:t>
          </a:r>
        </a:p>
      </dgm:t>
    </dgm:pt>
    <dgm:pt modelId="{91244D5A-4D6F-419C-AFFD-C22712AFEACE}" type="parTrans" cxnId="{AE10EE3B-C7D1-4D39-88D9-B3AE0B506328}">
      <dgm:prSet/>
      <dgm:spPr/>
      <dgm:t>
        <a:bodyPr/>
        <a:lstStyle/>
        <a:p>
          <a:endParaRPr lang="en-GB"/>
        </a:p>
      </dgm:t>
    </dgm:pt>
    <dgm:pt modelId="{6D4CFBEC-CD6D-4B9A-9828-07F9B33277E3}" type="sibTrans" cxnId="{AE10EE3B-C7D1-4D39-88D9-B3AE0B506328}">
      <dgm:prSet/>
      <dgm:spPr/>
      <dgm:t>
        <a:bodyPr/>
        <a:lstStyle/>
        <a:p>
          <a:endParaRPr lang="en-GB"/>
        </a:p>
      </dgm:t>
    </dgm:pt>
    <dgm:pt modelId="{D7359797-BAEB-44D2-8FDB-12F8D9CCFCDE}">
      <dgm:prSet phldrT="[Text]"/>
      <dgm:spPr/>
      <dgm:t>
        <a:bodyPr/>
        <a:lstStyle/>
        <a:p>
          <a:r>
            <a:rPr lang="en-GB" dirty="0"/>
            <a:t>2019 (T)</a:t>
          </a:r>
          <a:br>
            <a:rPr lang="en-GB" dirty="0"/>
          </a:br>
          <a:r>
            <a:rPr lang="en-GB" dirty="0"/>
            <a:t>7</a:t>
          </a:r>
        </a:p>
      </dgm:t>
    </dgm:pt>
    <dgm:pt modelId="{441D087F-8BE3-448F-888C-57408BFE0EDA}" type="parTrans" cxnId="{2F161365-0625-40E8-B07E-444E567DC4A1}">
      <dgm:prSet/>
      <dgm:spPr/>
      <dgm:t>
        <a:bodyPr/>
        <a:lstStyle/>
        <a:p>
          <a:endParaRPr lang="en-GB"/>
        </a:p>
      </dgm:t>
    </dgm:pt>
    <dgm:pt modelId="{296E1124-B7F5-4D44-8E3B-74377EE15F52}" type="sibTrans" cxnId="{2F161365-0625-40E8-B07E-444E567DC4A1}">
      <dgm:prSet/>
      <dgm:spPr/>
      <dgm:t>
        <a:bodyPr/>
        <a:lstStyle/>
        <a:p>
          <a:endParaRPr lang="en-GB"/>
        </a:p>
      </dgm:t>
    </dgm:pt>
    <dgm:pt modelId="{24E60A57-9E33-4BC8-B00B-B77EB474ECBD}">
      <dgm:prSet phldrT="[Text]"/>
      <dgm:spPr/>
      <dgm:t>
        <a:bodyPr/>
        <a:lstStyle/>
        <a:p>
          <a:r>
            <a:rPr lang="en-GB" dirty="0"/>
            <a:t>2019</a:t>
          </a:r>
          <a:br>
            <a:rPr lang="en-GB" dirty="0"/>
          </a:br>
          <a:r>
            <a:rPr lang="en-GB" dirty="0"/>
            <a:t>&gt;11</a:t>
          </a:r>
        </a:p>
      </dgm:t>
    </dgm:pt>
    <dgm:pt modelId="{23EDF20C-DA48-4936-B646-571CCE522A5F}" type="parTrans" cxnId="{09EA7B63-1AD1-4846-A8CA-73E384B35BA4}">
      <dgm:prSet/>
      <dgm:spPr/>
      <dgm:t>
        <a:bodyPr/>
        <a:lstStyle/>
        <a:p>
          <a:endParaRPr lang="en-GB"/>
        </a:p>
      </dgm:t>
    </dgm:pt>
    <dgm:pt modelId="{4FD1C144-6370-466C-89DD-C1AADEF1C141}" type="sibTrans" cxnId="{09EA7B63-1AD1-4846-A8CA-73E384B35BA4}">
      <dgm:prSet/>
      <dgm:spPr/>
      <dgm:t>
        <a:bodyPr/>
        <a:lstStyle/>
        <a:p>
          <a:endParaRPr lang="en-GB"/>
        </a:p>
      </dgm:t>
    </dgm:pt>
    <dgm:pt modelId="{D29E6D95-171C-416F-9658-3A31E2CA8AFF}" type="pres">
      <dgm:prSet presAssocID="{4895BE45-D3F1-4887-99C1-9A98EE895083}" presName="vert0" presStyleCnt="0">
        <dgm:presLayoutVars>
          <dgm:dir/>
          <dgm:animOne val="branch"/>
          <dgm:animLvl val="lvl"/>
        </dgm:presLayoutVars>
      </dgm:prSet>
      <dgm:spPr/>
    </dgm:pt>
    <dgm:pt modelId="{68FDB8CA-E21A-4D66-8C53-7D96BDAC356E}" type="pres">
      <dgm:prSet presAssocID="{AC9919B3-00C4-4DDF-A66C-FBA0300F5E93}" presName="thickLine" presStyleLbl="alignNode1" presStyleIdx="0" presStyleCnt="5"/>
      <dgm:spPr/>
    </dgm:pt>
    <dgm:pt modelId="{4875C611-266D-4033-8728-5A75B5B818C9}" type="pres">
      <dgm:prSet presAssocID="{AC9919B3-00C4-4DDF-A66C-FBA0300F5E93}" presName="horz1" presStyleCnt="0"/>
      <dgm:spPr/>
    </dgm:pt>
    <dgm:pt modelId="{072DF92E-EE62-4029-BD22-1160ACE40DB0}" type="pres">
      <dgm:prSet presAssocID="{AC9919B3-00C4-4DDF-A66C-FBA0300F5E93}" presName="tx1" presStyleLbl="revTx" presStyleIdx="0" presStyleCnt="5"/>
      <dgm:spPr/>
    </dgm:pt>
    <dgm:pt modelId="{2A751199-4A14-48C1-B848-884C104D667A}" type="pres">
      <dgm:prSet presAssocID="{AC9919B3-00C4-4DDF-A66C-FBA0300F5E93}" presName="vert1" presStyleCnt="0"/>
      <dgm:spPr/>
    </dgm:pt>
    <dgm:pt modelId="{929DAE7E-2D06-4603-AE2D-0F0706168EEE}" type="pres">
      <dgm:prSet presAssocID="{B05A7B45-DA92-4584-83F5-F7C4A972B81E}" presName="thickLine" presStyleLbl="alignNode1" presStyleIdx="1" presStyleCnt="5"/>
      <dgm:spPr/>
    </dgm:pt>
    <dgm:pt modelId="{3AD79904-B55E-43BE-A1AC-AA68D72AEEBC}" type="pres">
      <dgm:prSet presAssocID="{B05A7B45-DA92-4584-83F5-F7C4A972B81E}" presName="horz1" presStyleCnt="0"/>
      <dgm:spPr/>
    </dgm:pt>
    <dgm:pt modelId="{BF8C4658-AF50-4C11-8B82-353FC17407AD}" type="pres">
      <dgm:prSet presAssocID="{B05A7B45-DA92-4584-83F5-F7C4A972B81E}" presName="tx1" presStyleLbl="revTx" presStyleIdx="1" presStyleCnt="5"/>
      <dgm:spPr/>
    </dgm:pt>
    <dgm:pt modelId="{30675E8B-86E6-421B-A7DC-9EB9F65D477F}" type="pres">
      <dgm:prSet presAssocID="{B05A7B45-DA92-4584-83F5-F7C4A972B81E}" presName="vert1" presStyleCnt="0"/>
      <dgm:spPr/>
    </dgm:pt>
    <dgm:pt modelId="{50944CFA-1035-48A7-806D-57E7BDCBC835}" type="pres">
      <dgm:prSet presAssocID="{0024D354-0FBB-4BD1-AC5D-9627EF607067}" presName="thickLine" presStyleLbl="alignNode1" presStyleIdx="2" presStyleCnt="5"/>
      <dgm:spPr/>
    </dgm:pt>
    <dgm:pt modelId="{7CB98E64-84B1-476C-889B-CE9396F744F9}" type="pres">
      <dgm:prSet presAssocID="{0024D354-0FBB-4BD1-AC5D-9627EF607067}" presName="horz1" presStyleCnt="0"/>
      <dgm:spPr/>
    </dgm:pt>
    <dgm:pt modelId="{BADC6651-3E88-4C85-A73E-66236E6F4258}" type="pres">
      <dgm:prSet presAssocID="{0024D354-0FBB-4BD1-AC5D-9627EF607067}" presName="tx1" presStyleLbl="revTx" presStyleIdx="2" presStyleCnt="5"/>
      <dgm:spPr/>
    </dgm:pt>
    <dgm:pt modelId="{2F68DD68-7204-4FED-82C9-B0BF8D18F20F}" type="pres">
      <dgm:prSet presAssocID="{0024D354-0FBB-4BD1-AC5D-9627EF607067}" presName="vert1" presStyleCnt="0"/>
      <dgm:spPr/>
    </dgm:pt>
    <dgm:pt modelId="{C02380BC-7001-4908-B32B-CEC8B90F7E87}" type="pres">
      <dgm:prSet presAssocID="{D7359797-BAEB-44D2-8FDB-12F8D9CCFCDE}" presName="thickLine" presStyleLbl="alignNode1" presStyleIdx="3" presStyleCnt="5"/>
      <dgm:spPr/>
    </dgm:pt>
    <dgm:pt modelId="{32C35A26-E412-41C9-8547-1CCFF41A9709}" type="pres">
      <dgm:prSet presAssocID="{D7359797-BAEB-44D2-8FDB-12F8D9CCFCDE}" presName="horz1" presStyleCnt="0"/>
      <dgm:spPr/>
    </dgm:pt>
    <dgm:pt modelId="{506837ED-0824-4A96-9FD4-2FAF81D68598}" type="pres">
      <dgm:prSet presAssocID="{D7359797-BAEB-44D2-8FDB-12F8D9CCFCDE}" presName="tx1" presStyleLbl="revTx" presStyleIdx="3" presStyleCnt="5"/>
      <dgm:spPr/>
    </dgm:pt>
    <dgm:pt modelId="{61C27882-0B8E-44AD-9BA3-A5A858FC2066}" type="pres">
      <dgm:prSet presAssocID="{D7359797-BAEB-44D2-8FDB-12F8D9CCFCDE}" presName="vert1" presStyleCnt="0"/>
      <dgm:spPr/>
    </dgm:pt>
    <dgm:pt modelId="{13F057F2-2FCB-4BBE-8DA0-13536CD734B3}" type="pres">
      <dgm:prSet presAssocID="{24E60A57-9E33-4BC8-B00B-B77EB474ECBD}" presName="thickLine" presStyleLbl="alignNode1" presStyleIdx="4" presStyleCnt="5"/>
      <dgm:spPr/>
    </dgm:pt>
    <dgm:pt modelId="{34B89568-EADD-4F0A-889E-00CF6A06C85B}" type="pres">
      <dgm:prSet presAssocID="{24E60A57-9E33-4BC8-B00B-B77EB474ECBD}" presName="horz1" presStyleCnt="0"/>
      <dgm:spPr/>
    </dgm:pt>
    <dgm:pt modelId="{952E6BD2-86AC-4707-8539-56E40D86BB72}" type="pres">
      <dgm:prSet presAssocID="{24E60A57-9E33-4BC8-B00B-B77EB474ECBD}" presName="tx1" presStyleLbl="revTx" presStyleIdx="4" presStyleCnt="5"/>
      <dgm:spPr/>
    </dgm:pt>
    <dgm:pt modelId="{85CDA37F-5283-4DA0-842D-4A412AA7C77F}" type="pres">
      <dgm:prSet presAssocID="{24E60A57-9E33-4BC8-B00B-B77EB474ECBD}" presName="vert1" presStyleCnt="0"/>
      <dgm:spPr/>
    </dgm:pt>
  </dgm:ptLst>
  <dgm:cxnLst>
    <dgm:cxn modelId="{CCA97224-2DBD-4E6C-90CB-902894ED4C3A}" srcId="{4895BE45-D3F1-4887-99C1-9A98EE895083}" destId="{B05A7B45-DA92-4584-83F5-F7C4A972B81E}" srcOrd="1" destOrd="0" parTransId="{32942C39-EAFE-42E4-9A93-B1B4686045B8}" sibTransId="{79CC3088-76A9-4154-B8EC-05E6355563D3}"/>
    <dgm:cxn modelId="{04E45336-2358-4225-9A6E-766D1AB7985B}" type="presOf" srcId="{D7359797-BAEB-44D2-8FDB-12F8D9CCFCDE}" destId="{506837ED-0824-4A96-9FD4-2FAF81D68598}" srcOrd="0" destOrd="0" presId="urn:microsoft.com/office/officeart/2008/layout/LinedList"/>
    <dgm:cxn modelId="{AE10EE3B-C7D1-4D39-88D9-B3AE0B506328}" srcId="{4895BE45-D3F1-4887-99C1-9A98EE895083}" destId="{0024D354-0FBB-4BD1-AC5D-9627EF607067}" srcOrd="2" destOrd="0" parTransId="{91244D5A-4D6F-419C-AFFD-C22712AFEACE}" sibTransId="{6D4CFBEC-CD6D-4B9A-9828-07F9B33277E3}"/>
    <dgm:cxn modelId="{906F9B42-5F3F-4839-AFFD-C4C703B65488}" type="presOf" srcId="{AC9919B3-00C4-4DDF-A66C-FBA0300F5E93}" destId="{072DF92E-EE62-4029-BD22-1160ACE40DB0}" srcOrd="0" destOrd="0" presId="urn:microsoft.com/office/officeart/2008/layout/LinedList"/>
    <dgm:cxn modelId="{09EA7B63-1AD1-4846-A8CA-73E384B35BA4}" srcId="{4895BE45-D3F1-4887-99C1-9A98EE895083}" destId="{24E60A57-9E33-4BC8-B00B-B77EB474ECBD}" srcOrd="4" destOrd="0" parTransId="{23EDF20C-DA48-4936-B646-571CCE522A5F}" sibTransId="{4FD1C144-6370-466C-89DD-C1AADEF1C141}"/>
    <dgm:cxn modelId="{2F161365-0625-40E8-B07E-444E567DC4A1}" srcId="{4895BE45-D3F1-4887-99C1-9A98EE895083}" destId="{D7359797-BAEB-44D2-8FDB-12F8D9CCFCDE}" srcOrd="3" destOrd="0" parTransId="{441D087F-8BE3-448F-888C-57408BFE0EDA}" sibTransId="{296E1124-B7F5-4D44-8E3B-74377EE15F52}"/>
    <dgm:cxn modelId="{4EA2CA6B-05CE-4D96-9438-462ABAA9E3FD}" type="presOf" srcId="{B05A7B45-DA92-4584-83F5-F7C4A972B81E}" destId="{BF8C4658-AF50-4C11-8B82-353FC17407AD}" srcOrd="0" destOrd="0" presId="urn:microsoft.com/office/officeart/2008/layout/LinedList"/>
    <dgm:cxn modelId="{4E858B71-C474-4FDE-95AE-360B30BB5593}" srcId="{4895BE45-D3F1-4887-99C1-9A98EE895083}" destId="{AC9919B3-00C4-4DDF-A66C-FBA0300F5E93}" srcOrd="0" destOrd="0" parTransId="{E0971781-0489-4E22-B83E-94205A0AC754}" sibTransId="{5C8B2B0E-5053-4552-A237-423C027B6F9E}"/>
    <dgm:cxn modelId="{E0604381-F949-4486-B5BE-F7663D6931FC}" type="presOf" srcId="{24E60A57-9E33-4BC8-B00B-B77EB474ECBD}" destId="{952E6BD2-86AC-4707-8539-56E40D86BB72}" srcOrd="0" destOrd="0" presId="urn:microsoft.com/office/officeart/2008/layout/LinedList"/>
    <dgm:cxn modelId="{1BEB99CA-869C-4765-8BDA-72D78264EB00}" type="presOf" srcId="{0024D354-0FBB-4BD1-AC5D-9627EF607067}" destId="{BADC6651-3E88-4C85-A73E-66236E6F4258}" srcOrd="0" destOrd="0" presId="urn:microsoft.com/office/officeart/2008/layout/LinedList"/>
    <dgm:cxn modelId="{04E2DDF6-443D-4350-9E30-87C997326AD0}" type="presOf" srcId="{4895BE45-D3F1-4887-99C1-9A98EE895083}" destId="{D29E6D95-171C-416F-9658-3A31E2CA8AFF}" srcOrd="0" destOrd="0" presId="urn:microsoft.com/office/officeart/2008/layout/LinedList"/>
    <dgm:cxn modelId="{40928C72-63B1-4CC5-AF6A-69D6273A0C79}" type="presParOf" srcId="{D29E6D95-171C-416F-9658-3A31E2CA8AFF}" destId="{68FDB8CA-E21A-4D66-8C53-7D96BDAC356E}" srcOrd="0" destOrd="0" presId="urn:microsoft.com/office/officeart/2008/layout/LinedList"/>
    <dgm:cxn modelId="{AF239C8E-8764-454B-A629-0C235937D7D6}" type="presParOf" srcId="{D29E6D95-171C-416F-9658-3A31E2CA8AFF}" destId="{4875C611-266D-4033-8728-5A75B5B818C9}" srcOrd="1" destOrd="0" presId="urn:microsoft.com/office/officeart/2008/layout/LinedList"/>
    <dgm:cxn modelId="{4C3311B6-FB97-485B-937D-C8DC1AA73034}" type="presParOf" srcId="{4875C611-266D-4033-8728-5A75B5B818C9}" destId="{072DF92E-EE62-4029-BD22-1160ACE40DB0}" srcOrd="0" destOrd="0" presId="urn:microsoft.com/office/officeart/2008/layout/LinedList"/>
    <dgm:cxn modelId="{390F7FD6-255E-43E5-8939-ABBA8E25B528}" type="presParOf" srcId="{4875C611-266D-4033-8728-5A75B5B818C9}" destId="{2A751199-4A14-48C1-B848-884C104D667A}" srcOrd="1" destOrd="0" presId="urn:microsoft.com/office/officeart/2008/layout/LinedList"/>
    <dgm:cxn modelId="{A324711F-67EC-462D-BF19-83EC9D7A7A7D}" type="presParOf" srcId="{D29E6D95-171C-416F-9658-3A31E2CA8AFF}" destId="{929DAE7E-2D06-4603-AE2D-0F0706168EEE}" srcOrd="2" destOrd="0" presId="urn:microsoft.com/office/officeart/2008/layout/LinedList"/>
    <dgm:cxn modelId="{82082D41-FC58-4F15-95D5-4A2DF5621F77}" type="presParOf" srcId="{D29E6D95-171C-416F-9658-3A31E2CA8AFF}" destId="{3AD79904-B55E-43BE-A1AC-AA68D72AEEBC}" srcOrd="3" destOrd="0" presId="urn:microsoft.com/office/officeart/2008/layout/LinedList"/>
    <dgm:cxn modelId="{6056F2C8-7901-40BA-8C81-D0B3E9502B34}" type="presParOf" srcId="{3AD79904-B55E-43BE-A1AC-AA68D72AEEBC}" destId="{BF8C4658-AF50-4C11-8B82-353FC17407AD}" srcOrd="0" destOrd="0" presId="urn:microsoft.com/office/officeart/2008/layout/LinedList"/>
    <dgm:cxn modelId="{13238675-DD52-4144-AEF5-5A950687F0C7}" type="presParOf" srcId="{3AD79904-B55E-43BE-A1AC-AA68D72AEEBC}" destId="{30675E8B-86E6-421B-A7DC-9EB9F65D477F}" srcOrd="1" destOrd="0" presId="urn:microsoft.com/office/officeart/2008/layout/LinedList"/>
    <dgm:cxn modelId="{EB5189F9-770B-4065-967A-C894920EC1CD}" type="presParOf" srcId="{D29E6D95-171C-416F-9658-3A31E2CA8AFF}" destId="{50944CFA-1035-48A7-806D-57E7BDCBC835}" srcOrd="4" destOrd="0" presId="urn:microsoft.com/office/officeart/2008/layout/LinedList"/>
    <dgm:cxn modelId="{D1027A44-16D7-4E0C-BCC7-DB605A76A14C}" type="presParOf" srcId="{D29E6D95-171C-416F-9658-3A31E2CA8AFF}" destId="{7CB98E64-84B1-476C-889B-CE9396F744F9}" srcOrd="5" destOrd="0" presId="urn:microsoft.com/office/officeart/2008/layout/LinedList"/>
    <dgm:cxn modelId="{27B1AA32-D29F-41F9-A795-7D703028A8B3}" type="presParOf" srcId="{7CB98E64-84B1-476C-889B-CE9396F744F9}" destId="{BADC6651-3E88-4C85-A73E-66236E6F4258}" srcOrd="0" destOrd="0" presId="urn:microsoft.com/office/officeart/2008/layout/LinedList"/>
    <dgm:cxn modelId="{07DBC0BD-D288-43A3-BB25-11A41D01D797}" type="presParOf" srcId="{7CB98E64-84B1-476C-889B-CE9396F744F9}" destId="{2F68DD68-7204-4FED-82C9-B0BF8D18F20F}" srcOrd="1" destOrd="0" presId="urn:microsoft.com/office/officeart/2008/layout/LinedList"/>
    <dgm:cxn modelId="{05AC2019-7391-4711-8C07-E3BCE10E0AAA}" type="presParOf" srcId="{D29E6D95-171C-416F-9658-3A31E2CA8AFF}" destId="{C02380BC-7001-4908-B32B-CEC8B90F7E87}" srcOrd="6" destOrd="0" presId="urn:microsoft.com/office/officeart/2008/layout/LinedList"/>
    <dgm:cxn modelId="{AEC1DA8B-1203-4F58-84B3-D3275E2F8BA4}" type="presParOf" srcId="{D29E6D95-171C-416F-9658-3A31E2CA8AFF}" destId="{32C35A26-E412-41C9-8547-1CCFF41A9709}" srcOrd="7" destOrd="0" presId="urn:microsoft.com/office/officeart/2008/layout/LinedList"/>
    <dgm:cxn modelId="{D2AA678F-1CDB-4AC7-B75A-D834D81ABDA2}" type="presParOf" srcId="{32C35A26-E412-41C9-8547-1CCFF41A9709}" destId="{506837ED-0824-4A96-9FD4-2FAF81D68598}" srcOrd="0" destOrd="0" presId="urn:microsoft.com/office/officeart/2008/layout/LinedList"/>
    <dgm:cxn modelId="{6B9C6948-C680-466E-80FB-6A9BDF65B983}" type="presParOf" srcId="{32C35A26-E412-41C9-8547-1CCFF41A9709}" destId="{61C27882-0B8E-44AD-9BA3-A5A858FC2066}" srcOrd="1" destOrd="0" presId="urn:microsoft.com/office/officeart/2008/layout/LinedList"/>
    <dgm:cxn modelId="{3BA123BE-9DB3-4C1B-8ADD-BCBFF688F776}" type="presParOf" srcId="{D29E6D95-171C-416F-9658-3A31E2CA8AFF}" destId="{13F057F2-2FCB-4BBE-8DA0-13536CD734B3}" srcOrd="8" destOrd="0" presId="urn:microsoft.com/office/officeart/2008/layout/LinedList"/>
    <dgm:cxn modelId="{EE5D94B4-BA4A-4D83-8D40-81C9D7B48E96}" type="presParOf" srcId="{D29E6D95-171C-416F-9658-3A31E2CA8AFF}" destId="{34B89568-EADD-4F0A-889E-00CF6A06C85B}" srcOrd="9" destOrd="0" presId="urn:microsoft.com/office/officeart/2008/layout/LinedList"/>
    <dgm:cxn modelId="{4273570A-D946-4CB3-99EE-36949BD6A651}" type="presParOf" srcId="{34B89568-EADD-4F0A-889E-00CF6A06C85B}" destId="{952E6BD2-86AC-4707-8539-56E40D86BB72}" srcOrd="0" destOrd="0" presId="urn:microsoft.com/office/officeart/2008/layout/LinedList"/>
    <dgm:cxn modelId="{71E456D0-1D18-4BA7-9868-3382954C67B0}" type="presParOf" srcId="{34B89568-EADD-4F0A-889E-00CF6A06C85B}" destId="{85CDA37F-5283-4DA0-842D-4A412AA7C7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B0128-E4AC-4F06-99F6-1A9B063F67E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1B1A0DE-F7B1-48E7-AAEE-8F82757A5D5F}">
      <dgm:prSet/>
      <dgm:spPr/>
      <dgm:t>
        <a:bodyPr/>
        <a:lstStyle/>
        <a:p>
          <a:r>
            <a:rPr lang="en-GB" dirty="0"/>
            <a:t>Africa</a:t>
          </a:r>
          <a:br>
            <a:rPr lang="en-GB" dirty="0"/>
          </a:br>
          <a:r>
            <a:rPr lang="en-GB" dirty="0"/>
            <a:t>4</a:t>
          </a:r>
        </a:p>
      </dgm:t>
    </dgm:pt>
    <dgm:pt modelId="{2454E55A-9313-456C-BDAA-C6C7354229FC}" type="parTrans" cxnId="{D0A19827-320F-4B20-9708-CC7E52113A4E}">
      <dgm:prSet/>
      <dgm:spPr/>
      <dgm:t>
        <a:bodyPr/>
        <a:lstStyle/>
        <a:p>
          <a:endParaRPr lang="en-GB"/>
        </a:p>
      </dgm:t>
    </dgm:pt>
    <dgm:pt modelId="{D72E0AC8-FF9D-4A24-BF39-1ED486AA1158}" type="sibTrans" cxnId="{D0A19827-320F-4B20-9708-CC7E52113A4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Africa"/>
        </a:ext>
      </dgm:extLst>
    </dgm:pt>
    <dgm:pt modelId="{40DDC1C1-C094-4E59-8A6C-4D1FE57FC522}">
      <dgm:prSet/>
      <dgm:spPr/>
      <dgm:t>
        <a:bodyPr/>
        <a:lstStyle/>
        <a:p>
          <a:r>
            <a:rPr lang="en-GB" dirty="0"/>
            <a:t>Europe</a:t>
          </a:r>
          <a:br>
            <a:rPr lang="en-GB" dirty="0"/>
          </a:br>
          <a:r>
            <a:rPr lang="en-GB" dirty="0"/>
            <a:t>6</a:t>
          </a:r>
        </a:p>
      </dgm:t>
    </dgm:pt>
    <dgm:pt modelId="{9561019A-D629-4A23-943F-1202B2AFF164}" type="parTrans" cxnId="{FC47A5C0-840A-47F6-9E1C-237359BCCF40}">
      <dgm:prSet/>
      <dgm:spPr/>
      <dgm:t>
        <a:bodyPr/>
        <a:lstStyle/>
        <a:p>
          <a:endParaRPr lang="en-GB"/>
        </a:p>
      </dgm:t>
    </dgm:pt>
    <dgm:pt modelId="{1FD4035A-3B37-43EE-8780-6DE6CD871567}" type="sibTrans" cxnId="{FC47A5C0-840A-47F6-9E1C-237359BCCF4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Europe"/>
        </a:ext>
      </dgm:extLst>
    </dgm:pt>
    <dgm:pt modelId="{4E278F1E-FA4C-442B-AA9B-D02995693816}">
      <dgm:prSet/>
      <dgm:spPr/>
      <dgm:t>
        <a:bodyPr/>
        <a:lstStyle/>
        <a:p>
          <a:r>
            <a:rPr lang="en-GB" dirty="0"/>
            <a:t>North America </a:t>
          </a:r>
          <a:br>
            <a:rPr lang="en-GB" dirty="0"/>
          </a:br>
          <a:r>
            <a:rPr lang="en-GB" dirty="0"/>
            <a:t>3</a:t>
          </a:r>
        </a:p>
      </dgm:t>
    </dgm:pt>
    <dgm:pt modelId="{EE1001CA-FAB2-4224-A594-487C7D1E182B}" type="parTrans" cxnId="{5898A146-6157-4A97-9715-FCADDBE0518C}">
      <dgm:prSet/>
      <dgm:spPr/>
      <dgm:t>
        <a:bodyPr/>
        <a:lstStyle/>
        <a:p>
          <a:endParaRPr lang="en-GB"/>
        </a:p>
      </dgm:t>
    </dgm:pt>
    <dgm:pt modelId="{CEDC19E9-975C-47F2-8DE7-5492E671E9E7}" type="sibTrans" cxnId="{5898A146-6157-4A97-9715-FCADDBE0518C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14DA1AE1-EB59-4221-B595-DC2AFC6F3794}">
      <dgm:prSet/>
      <dgm:spPr/>
      <dgm:t>
        <a:bodyPr/>
        <a:lstStyle/>
        <a:p>
          <a:r>
            <a:rPr lang="en-GB" dirty="0"/>
            <a:t>Oceania</a:t>
          </a:r>
          <a:br>
            <a:rPr lang="en-GB" dirty="0"/>
          </a:br>
          <a:r>
            <a:rPr lang="en-GB" dirty="0"/>
            <a:t>0</a:t>
          </a:r>
        </a:p>
      </dgm:t>
    </dgm:pt>
    <dgm:pt modelId="{12874A66-AA52-4F6D-B204-9CB5666393A1}" type="parTrans" cxnId="{82C18F09-AC6D-4CEA-B978-7BA8ABBAC778}">
      <dgm:prSet/>
      <dgm:spPr/>
      <dgm:t>
        <a:bodyPr/>
        <a:lstStyle/>
        <a:p>
          <a:endParaRPr lang="en-GB"/>
        </a:p>
      </dgm:t>
    </dgm:pt>
    <dgm:pt modelId="{E7DABAFC-0D61-4972-9528-0AA7F861A4A9}" type="sibTrans" cxnId="{82C18F09-AC6D-4CEA-B978-7BA8ABBAC778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Australia"/>
        </a:ext>
      </dgm:extLst>
    </dgm:pt>
    <dgm:pt modelId="{656BDE21-6B20-48AE-90D6-E61F39E16D12}">
      <dgm:prSet/>
      <dgm:spPr/>
      <dgm:t>
        <a:bodyPr/>
        <a:lstStyle/>
        <a:p>
          <a:r>
            <a:rPr lang="en-GB" dirty="0"/>
            <a:t>South America </a:t>
          </a:r>
          <a:br>
            <a:rPr lang="en-GB" dirty="0"/>
          </a:br>
          <a:r>
            <a:rPr lang="en-GB" dirty="0"/>
            <a:t>1</a:t>
          </a:r>
        </a:p>
      </dgm:t>
    </dgm:pt>
    <dgm:pt modelId="{A1F2B726-C77D-4976-8A5E-12205A550314}" type="parTrans" cxnId="{EDFCC2B5-61D4-4A55-AB22-18033A1C6EA9}">
      <dgm:prSet/>
      <dgm:spPr/>
      <dgm:t>
        <a:bodyPr/>
        <a:lstStyle/>
        <a:p>
          <a:endParaRPr lang="en-GB"/>
        </a:p>
      </dgm:t>
    </dgm:pt>
    <dgm:pt modelId="{CB341E09-C148-4C55-93A7-1C9DD0BD4947}" type="sibTrans" cxnId="{EDFCC2B5-61D4-4A55-AB22-18033A1C6EA9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476DB715-5911-4525-BF50-1B0C166692C2}">
      <dgm:prSet phldrT="[Text]"/>
      <dgm:spPr/>
      <dgm:t>
        <a:bodyPr/>
        <a:lstStyle/>
        <a:p>
          <a:r>
            <a:rPr lang="en-GB" dirty="0"/>
            <a:t>Asia</a:t>
          </a:r>
          <a:br>
            <a:rPr lang="en-GB" dirty="0"/>
          </a:br>
          <a:r>
            <a:rPr lang="en-GB" dirty="0"/>
            <a:t>0</a:t>
          </a:r>
        </a:p>
      </dgm:t>
    </dgm:pt>
    <dgm:pt modelId="{808B74F7-529B-499F-A395-5E3BEE17F89C}" type="sibTrans" cxnId="{02DEE78F-2772-4935-B2F0-3A8078F61452}">
      <dgm:prSet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Asia"/>
        </a:ext>
      </dgm:extLst>
    </dgm:pt>
    <dgm:pt modelId="{6287EDF9-0EBB-407B-BB57-1F45C471B459}" type="parTrans" cxnId="{02DEE78F-2772-4935-B2F0-3A8078F61452}">
      <dgm:prSet/>
      <dgm:spPr/>
      <dgm:t>
        <a:bodyPr/>
        <a:lstStyle/>
        <a:p>
          <a:endParaRPr lang="en-GB"/>
        </a:p>
      </dgm:t>
    </dgm:pt>
    <dgm:pt modelId="{9AF9B200-3610-4CA4-9C2F-8DDE61D3C619}" type="pres">
      <dgm:prSet presAssocID="{B74B0128-E4AC-4F06-99F6-1A9B063F67EF}" presName="Name0" presStyleCnt="0">
        <dgm:presLayoutVars>
          <dgm:chMax val="21"/>
          <dgm:chPref val="21"/>
        </dgm:presLayoutVars>
      </dgm:prSet>
      <dgm:spPr/>
    </dgm:pt>
    <dgm:pt modelId="{16FD4FAE-70CB-4064-89FE-C429E5C070B2}" type="pres">
      <dgm:prSet presAssocID="{476DB715-5911-4525-BF50-1B0C166692C2}" presName="text1" presStyleCnt="0"/>
      <dgm:spPr/>
    </dgm:pt>
    <dgm:pt modelId="{66BE3988-83CF-41B7-935B-6EAACF8DD8AD}" type="pres">
      <dgm:prSet presAssocID="{476DB715-5911-4525-BF50-1B0C166692C2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57671D2-9C70-45BE-A08B-7B5A8700B26D}" type="pres">
      <dgm:prSet presAssocID="{476DB715-5911-4525-BF50-1B0C166692C2}" presName="textaccent1" presStyleCnt="0"/>
      <dgm:spPr/>
    </dgm:pt>
    <dgm:pt modelId="{38A09B7E-7DB8-439B-BA0B-52CFBF406A7D}" type="pres">
      <dgm:prSet presAssocID="{476DB715-5911-4525-BF50-1B0C166692C2}" presName="accentRepeatNode" presStyleLbl="solidAlignAcc1" presStyleIdx="0" presStyleCnt="12"/>
      <dgm:spPr/>
    </dgm:pt>
    <dgm:pt modelId="{5EE15F09-D8CE-40B5-ADA0-08EDFDCD06C9}" type="pres">
      <dgm:prSet presAssocID="{808B74F7-529B-499F-A395-5E3BEE17F89C}" presName="image1" presStyleCnt="0"/>
      <dgm:spPr/>
    </dgm:pt>
    <dgm:pt modelId="{31C53A70-7777-4947-8F75-ED56686B1A21}" type="pres">
      <dgm:prSet presAssocID="{808B74F7-529B-499F-A395-5E3BEE17F89C}" presName="imageRepeatNode" presStyleLbl="alignAcc1" presStyleIdx="0" presStyleCnt="6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8000" b="-8000"/>
          </a:stretch>
        </a:blipFill>
      </dgm:spPr>
    </dgm:pt>
    <dgm:pt modelId="{50323FEC-6CB8-4D14-803B-AC02F9DB5413}" type="pres">
      <dgm:prSet presAssocID="{808B74F7-529B-499F-A395-5E3BEE17F89C}" presName="imageaccent1" presStyleCnt="0"/>
      <dgm:spPr/>
    </dgm:pt>
    <dgm:pt modelId="{8F955C97-5C36-420B-BE3B-B17797728679}" type="pres">
      <dgm:prSet presAssocID="{808B74F7-529B-499F-A395-5E3BEE17F89C}" presName="accentRepeatNode" presStyleLbl="solidAlignAcc1" presStyleIdx="1" presStyleCnt="12"/>
      <dgm:spPr/>
    </dgm:pt>
    <dgm:pt modelId="{83C839C9-387F-4E6A-82A7-414E2A94FAFC}" type="pres">
      <dgm:prSet presAssocID="{61B1A0DE-F7B1-48E7-AAEE-8F82757A5D5F}" presName="text2" presStyleCnt="0"/>
      <dgm:spPr/>
    </dgm:pt>
    <dgm:pt modelId="{2025B4C3-54B1-46EB-B177-B0B1A49B3D02}" type="pres">
      <dgm:prSet presAssocID="{61B1A0DE-F7B1-48E7-AAEE-8F82757A5D5F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4C93B12-BA7D-47C2-A142-3A62312669EC}" type="pres">
      <dgm:prSet presAssocID="{61B1A0DE-F7B1-48E7-AAEE-8F82757A5D5F}" presName="textaccent2" presStyleCnt="0"/>
      <dgm:spPr/>
    </dgm:pt>
    <dgm:pt modelId="{C8F2B99C-6D4D-42EE-98D7-D0971B049BB7}" type="pres">
      <dgm:prSet presAssocID="{61B1A0DE-F7B1-48E7-AAEE-8F82757A5D5F}" presName="accentRepeatNode" presStyleLbl="solidAlignAcc1" presStyleIdx="2" presStyleCnt="12"/>
      <dgm:spPr/>
    </dgm:pt>
    <dgm:pt modelId="{14CD43A7-42AC-445E-9038-FC193FF25FAA}" type="pres">
      <dgm:prSet presAssocID="{D72E0AC8-FF9D-4A24-BF39-1ED486AA1158}" presName="image2" presStyleCnt="0"/>
      <dgm:spPr/>
    </dgm:pt>
    <dgm:pt modelId="{69B10312-E74D-4E58-B17F-590AA9E42799}" type="pres">
      <dgm:prSet presAssocID="{D72E0AC8-FF9D-4A24-BF39-1ED486AA1158}" presName="imageRepeatNode" presStyleLbl="alignAcc1" presStyleIdx="1" presStyleCnt="6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t="-8000" b="-8000"/>
          </a:stretch>
        </a:blipFill>
      </dgm:spPr>
    </dgm:pt>
    <dgm:pt modelId="{61871116-4123-479F-9A4F-981CBFF9E8D8}" type="pres">
      <dgm:prSet presAssocID="{D72E0AC8-FF9D-4A24-BF39-1ED486AA1158}" presName="imageaccent2" presStyleCnt="0"/>
      <dgm:spPr/>
    </dgm:pt>
    <dgm:pt modelId="{795AE3F1-F33A-4939-B0C4-7CF033629D07}" type="pres">
      <dgm:prSet presAssocID="{D72E0AC8-FF9D-4A24-BF39-1ED486AA1158}" presName="accentRepeatNode" presStyleLbl="solidAlignAcc1" presStyleIdx="3" presStyleCnt="12"/>
      <dgm:spPr/>
    </dgm:pt>
    <dgm:pt modelId="{D7A08801-6A28-48BC-AEDD-0F50A2A9DEF0}" type="pres">
      <dgm:prSet presAssocID="{40DDC1C1-C094-4E59-8A6C-4D1FE57FC522}" presName="text3" presStyleCnt="0"/>
      <dgm:spPr/>
    </dgm:pt>
    <dgm:pt modelId="{AB744EF2-2315-4413-9F63-D165CBB7A64D}" type="pres">
      <dgm:prSet presAssocID="{40DDC1C1-C094-4E59-8A6C-4D1FE57FC522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BBEA13A5-71AE-4D9D-B133-8E4FC3E10B86}" type="pres">
      <dgm:prSet presAssocID="{40DDC1C1-C094-4E59-8A6C-4D1FE57FC522}" presName="textaccent3" presStyleCnt="0"/>
      <dgm:spPr/>
    </dgm:pt>
    <dgm:pt modelId="{4B89A867-BCBD-442D-9C94-31E00632250D}" type="pres">
      <dgm:prSet presAssocID="{40DDC1C1-C094-4E59-8A6C-4D1FE57FC522}" presName="accentRepeatNode" presStyleLbl="solidAlignAcc1" presStyleIdx="4" presStyleCnt="12"/>
      <dgm:spPr/>
    </dgm:pt>
    <dgm:pt modelId="{8121C77D-D790-4C83-8CCE-A0E4E8F17249}" type="pres">
      <dgm:prSet presAssocID="{1FD4035A-3B37-43EE-8780-6DE6CD871567}" presName="image3" presStyleCnt="0"/>
      <dgm:spPr/>
    </dgm:pt>
    <dgm:pt modelId="{74183485-48FF-414D-B9AA-8FB039456167}" type="pres">
      <dgm:prSet presAssocID="{1FD4035A-3B37-43EE-8780-6DE6CD871567}" presName="imageRepeatNode" presStyleLbl="alignAcc1" presStyleIdx="2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t="-8000" b="-8000"/>
          </a:stretch>
        </a:blipFill>
      </dgm:spPr>
    </dgm:pt>
    <dgm:pt modelId="{176EF55E-B5FA-4B69-9E98-AF62AA4DA907}" type="pres">
      <dgm:prSet presAssocID="{1FD4035A-3B37-43EE-8780-6DE6CD871567}" presName="imageaccent3" presStyleCnt="0"/>
      <dgm:spPr/>
    </dgm:pt>
    <dgm:pt modelId="{3AF33D72-BE8F-4DA5-B348-F3B493EA8DF2}" type="pres">
      <dgm:prSet presAssocID="{1FD4035A-3B37-43EE-8780-6DE6CD871567}" presName="accentRepeatNode" presStyleLbl="solidAlignAcc1" presStyleIdx="5" presStyleCnt="12"/>
      <dgm:spPr/>
    </dgm:pt>
    <dgm:pt modelId="{BB3D4DE6-8B9A-4F7C-B142-828BAAB463EF}" type="pres">
      <dgm:prSet presAssocID="{4E278F1E-FA4C-442B-AA9B-D02995693816}" presName="text4" presStyleCnt="0"/>
      <dgm:spPr/>
    </dgm:pt>
    <dgm:pt modelId="{BC21617F-1F8F-4708-AF17-0064FA2F5AB8}" type="pres">
      <dgm:prSet presAssocID="{4E278F1E-FA4C-442B-AA9B-D02995693816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ED7C18B5-0C18-4FF0-BBA8-D7F7BC497896}" type="pres">
      <dgm:prSet presAssocID="{4E278F1E-FA4C-442B-AA9B-D02995693816}" presName="textaccent4" presStyleCnt="0"/>
      <dgm:spPr/>
    </dgm:pt>
    <dgm:pt modelId="{A03DD2E8-B481-4357-92DF-32DEBBA1F035}" type="pres">
      <dgm:prSet presAssocID="{4E278F1E-FA4C-442B-AA9B-D02995693816}" presName="accentRepeatNode" presStyleLbl="solidAlignAcc1" presStyleIdx="6" presStyleCnt="12"/>
      <dgm:spPr/>
    </dgm:pt>
    <dgm:pt modelId="{A4E7C2D0-624E-4BBD-B0A5-E907B13F6793}" type="pres">
      <dgm:prSet presAssocID="{CEDC19E9-975C-47F2-8DE7-5492E671E9E7}" presName="image4" presStyleCnt="0"/>
      <dgm:spPr/>
    </dgm:pt>
    <dgm:pt modelId="{662C711F-E868-4A99-AF33-E1AC9072D8D5}" type="pres">
      <dgm:prSet presAssocID="{CEDC19E9-975C-47F2-8DE7-5492E671E9E7}" presName="imageRepeatNode" presStyleLbl="alignAcc1" presStyleIdx="3" presStyleCnt="6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t="-8000" b="-8000"/>
          </a:stretch>
        </a:blipFill>
      </dgm:spPr>
    </dgm:pt>
    <dgm:pt modelId="{79C8280C-C4D3-489E-AF3A-0FA67E5CCACF}" type="pres">
      <dgm:prSet presAssocID="{CEDC19E9-975C-47F2-8DE7-5492E671E9E7}" presName="imageaccent4" presStyleCnt="0"/>
      <dgm:spPr/>
    </dgm:pt>
    <dgm:pt modelId="{C60B3F25-3B6F-4168-811B-488BEA0AD525}" type="pres">
      <dgm:prSet presAssocID="{CEDC19E9-975C-47F2-8DE7-5492E671E9E7}" presName="accentRepeatNode" presStyleLbl="solidAlignAcc1" presStyleIdx="7" presStyleCnt="12"/>
      <dgm:spPr/>
    </dgm:pt>
    <dgm:pt modelId="{C73428F9-8713-4C2C-A2B8-4C8CB1A78AFA}" type="pres">
      <dgm:prSet presAssocID="{14DA1AE1-EB59-4221-B595-DC2AFC6F3794}" presName="text5" presStyleCnt="0"/>
      <dgm:spPr/>
    </dgm:pt>
    <dgm:pt modelId="{54CA0E05-0E1B-4EF9-B4E6-3AC783459641}" type="pres">
      <dgm:prSet presAssocID="{14DA1AE1-EB59-4221-B595-DC2AFC6F3794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F723CCF-3F24-42A4-8988-E09E2107EADE}" type="pres">
      <dgm:prSet presAssocID="{14DA1AE1-EB59-4221-B595-DC2AFC6F3794}" presName="textaccent5" presStyleCnt="0"/>
      <dgm:spPr/>
    </dgm:pt>
    <dgm:pt modelId="{B4348C3A-68C5-4C0C-99BE-414975A8FE96}" type="pres">
      <dgm:prSet presAssocID="{14DA1AE1-EB59-4221-B595-DC2AFC6F3794}" presName="accentRepeatNode" presStyleLbl="solidAlignAcc1" presStyleIdx="8" presStyleCnt="12"/>
      <dgm:spPr/>
    </dgm:pt>
    <dgm:pt modelId="{38E71AB4-B153-469D-A79C-16054387BB82}" type="pres">
      <dgm:prSet presAssocID="{E7DABAFC-0D61-4972-9528-0AA7F861A4A9}" presName="image5" presStyleCnt="0"/>
      <dgm:spPr/>
    </dgm:pt>
    <dgm:pt modelId="{3CAAD23A-F784-4CB9-A091-E3796FB1EBE3}" type="pres">
      <dgm:prSet presAssocID="{E7DABAFC-0D61-4972-9528-0AA7F861A4A9}" presName="imageRepeatNode" presStyleLbl="alignAcc1" presStyleIdx="4" presStyleCnt="6"/>
      <dgm:spPr>
        <a:blipFill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t="-8000" b="-8000"/>
          </a:stretch>
        </a:blipFill>
      </dgm:spPr>
    </dgm:pt>
    <dgm:pt modelId="{E71AA7B4-1747-4121-BD33-D67A1ED7CC42}" type="pres">
      <dgm:prSet presAssocID="{E7DABAFC-0D61-4972-9528-0AA7F861A4A9}" presName="imageaccent5" presStyleCnt="0"/>
      <dgm:spPr/>
    </dgm:pt>
    <dgm:pt modelId="{27310AF1-3781-41B1-991F-964AB951C09D}" type="pres">
      <dgm:prSet presAssocID="{E7DABAFC-0D61-4972-9528-0AA7F861A4A9}" presName="accentRepeatNode" presStyleLbl="solidAlignAcc1" presStyleIdx="9" presStyleCnt="12"/>
      <dgm:spPr/>
    </dgm:pt>
    <dgm:pt modelId="{A4E8B1E6-5452-41F6-959E-EC5AA262F263}" type="pres">
      <dgm:prSet presAssocID="{656BDE21-6B20-48AE-90D6-E61F39E16D12}" presName="text6" presStyleCnt="0"/>
      <dgm:spPr/>
    </dgm:pt>
    <dgm:pt modelId="{724141D8-625B-4CCC-BAD2-4E5DA8CA292B}" type="pres">
      <dgm:prSet presAssocID="{656BDE21-6B20-48AE-90D6-E61F39E16D1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26241EBD-81D9-47B7-B606-C66F8FD2F7AA}" type="pres">
      <dgm:prSet presAssocID="{656BDE21-6B20-48AE-90D6-E61F39E16D12}" presName="textaccent6" presStyleCnt="0"/>
      <dgm:spPr/>
    </dgm:pt>
    <dgm:pt modelId="{78D67523-8498-4160-A818-16E58F85BCA9}" type="pres">
      <dgm:prSet presAssocID="{656BDE21-6B20-48AE-90D6-E61F39E16D12}" presName="accentRepeatNode" presStyleLbl="solidAlignAcc1" presStyleIdx="10" presStyleCnt="12"/>
      <dgm:spPr/>
    </dgm:pt>
    <dgm:pt modelId="{77ADFF6C-B689-42DE-9643-8237C23D7B64}" type="pres">
      <dgm:prSet presAssocID="{CB341E09-C148-4C55-93A7-1C9DD0BD4947}" presName="image6" presStyleCnt="0"/>
      <dgm:spPr/>
    </dgm:pt>
    <dgm:pt modelId="{92924ADE-0937-4E92-8E5F-3FC27177705D}" type="pres">
      <dgm:prSet presAssocID="{CB341E09-C148-4C55-93A7-1C9DD0BD4947}" presName="imageRepeatNode" presStyleLbl="alignAcc1" presStyleIdx="5" presStyleCnt="6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 t="-8000" b="-8000"/>
          </a:stretch>
        </a:blipFill>
      </dgm:spPr>
    </dgm:pt>
    <dgm:pt modelId="{BB1ACF32-4DD5-4B80-BD82-D3CD5D88AC8B}" type="pres">
      <dgm:prSet presAssocID="{CB341E09-C148-4C55-93A7-1C9DD0BD4947}" presName="imageaccent6" presStyleCnt="0"/>
      <dgm:spPr/>
    </dgm:pt>
    <dgm:pt modelId="{35C6445A-1DAE-4F74-8CA9-E9B3F6514B9C}" type="pres">
      <dgm:prSet presAssocID="{CB341E09-C148-4C55-93A7-1C9DD0BD4947}" presName="accentRepeatNode" presStyleLbl="solidAlignAcc1" presStyleIdx="11" presStyleCnt="12"/>
      <dgm:spPr/>
    </dgm:pt>
  </dgm:ptLst>
  <dgm:cxnLst>
    <dgm:cxn modelId="{23458306-6ABB-4C7F-BCA6-91457B4714AC}" type="presOf" srcId="{656BDE21-6B20-48AE-90D6-E61F39E16D12}" destId="{724141D8-625B-4CCC-BAD2-4E5DA8CA292B}" srcOrd="0" destOrd="0" presId="urn:microsoft.com/office/officeart/2008/layout/HexagonCluster"/>
    <dgm:cxn modelId="{C4467A07-0677-4816-AC1F-12CAF781F9BF}" type="presOf" srcId="{808B74F7-529B-499F-A395-5E3BEE17F89C}" destId="{31C53A70-7777-4947-8F75-ED56686B1A21}" srcOrd="0" destOrd="0" presId="urn:microsoft.com/office/officeart/2008/layout/HexagonCluster"/>
    <dgm:cxn modelId="{82C18F09-AC6D-4CEA-B978-7BA8ABBAC778}" srcId="{B74B0128-E4AC-4F06-99F6-1A9B063F67EF}" destId="{14DA1AE1-EB59-4221-B595-DC2AFC6F3794}" srcOrd="4" destOrd="0" parTransId="{12874A66-AA52-4F6D-B204-9CB5666393A1}" sibTransId="{E7DABAFC-0D61-4972-9528-0AA7F861A4A9}"/>
    <dgm:cxn modelId="{AA384F1F-5B00-494D-981D-55379750200E}" type="presOf" srcId="{D72E0AC8-FF9D-4A24-BF39-1ED486AA1158}" destId="{69B10312-E74D-4E58-B17F-590AA9E42799}" srcOrd="0" destOrd="0" presId="urn:microsoft.com/office/officeart/2008/layout/HexagonCluster"/>
    <dgm:cxn modelId="{D0A19827-320F-4B20-9708-CC7E52113A4E}" srcId="{B74B0128-E4AC-4F06-99F6-1A9B063F67EF}" destId="{61B1A0DE-F7B1-48E7-AAEE-8F82757A5D5F}" srcOrd="1" destOrd="0" parTransId="{2454E55A-9313-456C-BDAA-C6C7354229FC}" sibTransId="{D72E0AC8-FF9D-4A24-BF39-1ED486AA1158}"/>
    <dgm:cxn modelId="{62F27528-DDCC-4CCA-904B-3B04CC232FD0}" type="presOf" srcId="{40DDC1C1-C094-4E59-8A6C-4D1FE57FC522}" destId="{AB744EF2-2315-4413-9F63-D165CBB7A64D}" srcOrd="0" destOrd="0" presId="urn:microsoft.com/office/officeart/2008/layout/HexagonCluster"/>
    <dgm:cxn modelId="{C3F8FB3E-CFA3-45F4-9AF4-519B0A06C2F1}" type="presOf" srcId="{CB341E09-C148-4C55-93A7-1C9DD0BD4947}" destId="{92924ADE-0937-4E92-8E5F-3FC27177705D}" srcOrd="0" destOrd="0" presId="urn:microsoft.com/office/officeart/2008/layout/HexagonCluster"/>
    <dgm:cxn modelId="{33634242-0916-44B6-AA94-22FD8D27DDE7}" type="presOf" srcId="{476DB715-5911-4525-BF50-1B0C166692C2}" destId="{66BE3988-83CF-41B7-935B-6EAACF8DD8AD}" srcOrd="0" destOrd="0" presId="urn:microsoft.com/office/officeart/2008/layout/HexagonCluster"/>
    <dgm:cxn modelId="{5898A146-6157-4A97-9715-FCADDBE0518C}" srcId="{B74B0128-E4AC-4F06-99F6-1A9B063F67EF}" destId="{4E278F1E-FA4C-442B-AA9B-D02995693816}" srcOrd="3" destOrd="0" parTransId="{EE1001CA-FAB2-4224-A594-487C7D1E182B}" sibTransId="{CEDC19E9-975C-47F2-8DE7-5492E671E9E7}"/>
    <dgm:cxn modelId="{C7646568-A671-473D-A4EB-C7FC63CD0BA8}" type="presOf" srcId="{CEDC19E9-975C-47F2-8DE7-5492E671E9E7}" destId="{662C711F-E868-4A99-AF33-E1AC9072D8D5}" srcOrd="0" destOrd="0" presId="urn:microsoft.com/office/officeart/2008/layout/HexagonCluster"/>
    <dgm:cxn modelId="{CB403E49-D500-4307-B224-7AD37F8B3A1C}" type="presOf" srcId="{E7DABAFC-0D61-4972-9528-0AA7F861A4A9}" destId="{3CAAD23A-F784-4CB9-A091-E3796FB1EBE3}" srcOrd="0" destOrd="0" presId="urn:microsoft.com/office/officeart/2008/layout/HexagonCluster"/>
    <dgm:cxn modelId="{B3665B50-8D8A-4109-831E-85298B3CD89D}" type="presOf" srcId="{14DA1AE1-EB59-4221-B595-DC2AFC6F3794}" destId="{54CA0E05-0E1B-4EF9-B4E6-3AC783459641}" srcOrd="0" destOrd="0" presId="urn:microsoft.com/office/officeart/2008/layout/HexagonCluster"/>
    <dgm:cxn modelId="{891F9980-3EBD-4DCA-B25F-893429AE0B16}" type="presOf" srcId="{61B1A0DE-F7B1-48E7-AAEE-8F82757A5D5F}" destId="{2025B4C3-54B1-46EB-B177-B0B1A49B3D02}" srcOrd="0" destOrd="0" presId="urn:microsoft.com/office/officeart/2008/layout/HexagonCluster"/>
    <dgm:cxn modelId="{02DEE78F-2772-4935-B2F0-3A8078F61452}" srcId="{B74B0128-E4AC-4F06-99F6-1A9B063F67EF}" destId="{476DB715-5911-4525-BF50-1B0C166692C2}" srcOrd="0" destOrd="0" parTransId="{6287EDF9-0EBB-407B-BB57-1F45C471B459}" sibTransId="{808B74F7-529B-499F-A395-5E3BEE17F89C}"/>
    <dgm:cxn modelId="{EDFCC2B5-61D4-4A55-AB22-18033A1C6EA9}" srcId="{B74B0128-E4AC-4F06-99F6-1A9B063F67EF}" destId="{656BDE21-6B20-48AE-90D6-E61F39E16D12}" srcOrd="5" destOrd="0" parTransId="{A1F2B726-C77D-4976-8A5E-12205A550314}" sibTransId="{CB341E09-C148-4C55-93A7-1C9DD0BD4947}"/>
    <dgm:cxn modelId="{FC47A5C0-840A-47F6-9E1C-237359BCCF40}" srcId="{B74B0128-E4AC-4F06-99F6-1A9B063F67EF}" destId="{40DDC1C1-C094-4E59-8A6C-4D1FE57FC522}" srcOrd="2" destOrd="0" parTransId="{9561019A-D629-4A23-943F-1202B2AFF164}" sibTransId="{1FD4035A-3B37-43EE-8780-6DE6CD871567}"/>
    <dgm:cxn modelId="{AA1D08CA-C96A-41D5-9C6F-1E5C14C729E4}" type="presOf" srcId="{B74B0128-E4AC-4F06-99F6-1A9B063F67EF}" destId="{9AF9B200-3610-4CA4-9C2F-8DDE61D3C619}" srcOrd="0" destOrd="0" presId="urn:microsoft.com/office/officeart/2008/layout/HexagonCluster"/>
    <dgm:cxn modelId="{A5C5D9E2-5B28-4D65-8CC8-0782656F49E5}" type="presOf" srcId="{4E278F1E-FA4C-442B-AA9B-D02995693816}" destId="{BC21617F-1F8F-4708-AF17-0064FA2F5AB8}" srcOrd="0" destOrd="0" presId="urn:microsoft.com/office/officeart/2008/layout/HexagonCluster"/>
    <dgm:cxn modelId="{3B89D2EE-9749-4067-A1DD-4BE38AA42117}" type="presOf" srcId="{1FD4035A-3B37-43EE-8780-6DE6CD871567}" destId="{74183485-48FF-414D-B9AA-8FB039456167}" srcOrd="0" destOrd="0" presId="urn:microsoft.com/office/officeart/2008/layout/HexagonCluster"/>
    <dgm:cxn modelId="{9B6DBF8C-5497-40BA-AA68-9CDF6D79C8AB}" type="presParOf" srcId="{9AF9B200-3610-4CA4-9C2F-8DDE61D3C619}" destId="{16FD4FAE-70CB-4064-89FE-C429E5C070B2}" srcOrd="0" destOrd="0" presId="urn:microsoft.com/office/officeart/2008/layout/HexagonCluster"/>
    <dgm:cxn modelId="{AF53D847-A79E-42AC-97C9-29D25A8A9CB8}" type="presParOf" srcId="{16FD4FAE-70CB-4064-89FE-C429E5C070B2}" destId="{66BE3988-83CF-41B7-935B-6EAACF8DD8AD}" srcOrd="0" destOrd="0" presId="urn:microsoft.com/office/officeart/2008/layout/HexagonCluster"/>
    <dgm:cxn modelId="{5BCE71FB-0716-4AE2-9767-C12CD0DB50B2}" type="presParOf" srcId="{9AF9B200-3610-4CA4-9C2F-8DDE61D3C619}" destId="{857671D2-9C70-45BE-A08B-7B5A8700B26D}" srcOrd="1" destOrd="0" presId="urn:microsoft.com/office/officeart/2008/layout/HexagonCluster"/>
    <dgm:cxn modelId="{15661A6B-3661-44EF-A80A-CBEAEACDFD02}" type="presParOf" srcId="{857671D2-9C70-45BE-A08B-7B5A8700B26D}" destId="{38A09B7E-7DB8-439B-BA0B-52CFBF406A7D}" srcOrd="0" destOrd="0" presId="urn:microsoft.com/office/officeart/2008/layout/HexagonCluster"/>
    <dgm:cxn modelId="{C9E6E94A-6041-49FE-A5D3-8A644858B35F}" type="presParOf" srcId="{9AF9B200-3610-4CA4-9C2F-8DDE61D3C619}" destId="{5EE15F09-D8CE-40B5-ADA0-08EDFDCD06C9}" srcOrd="2" destOrd="0" presId="urn:microsoft.com/office/officeart/2008/layout/HexagonCluster"/>
    <dgm:cxn modelId="{50A19654-A906-40DF-A619-7909B7C29AA2}" type="presParOf" srcId="{5EE15F09-D8CE-40B5-ADA0-08EDFDCD06C9}" destId="{31C53A70-7777-4947-8F75-ED56686B1A21}" srcOrd="0" destOrd="0" presId="urn:microsoft.com/office/officeart/2008/layout/HexagonCluster"/>
    <dgm:cxn modelId="{301886E3-FDD5-440F-A7C7-C562C6F1DC96}" type="presParOf" srcId="{9AF9B200-3610-4CA4-9C2F-8DDE61D3C619}" destId="{50323FEC-6CB8-4D14-803B-AC02F9DB5413}" srcOrd="3" destOrd="0" presId="urn:microsoft.com/office/officeart/2008/layout/HexagonCluster"/>
    <dgm:cxn modelId="{20B298F6-69A9-4A51-B948-753AFF4D7F0B}" type="presParOf" srcId="{50323FEC-6CB8-4D14-803B-AC02F9DB5413}" destId="{8F955C97-5C36-420B-BE3B-B17797728679}" srcOrd="0" destOrd="0" presId="urn:microsoft.com/office/officeart/2008/layout/HexagonCluster"/>
    <dgm:cxn modelId="{E3AD7392-E470-4A68-B9BC-82B2620CD19B}" type="presParOf" srcId="{9AF9B200-3610-4CA4-9C2F-8DDE61D3C619}" destId="{83C839C9-387F-4E6A-82A7-414E2A94FAFC}" srcOrd="4" destOrd="0" presId="urn:microsoft.com/office/officeart/2008/layout/HexagonCluster"/>
    <dgm:cxn modelId="{8C07C2E9-AA20-44E3-8DD7-F395623E8689}" type="presParOf" srcId="{83C839C9-387F-4E6A-82A7-414E2A94FAFC}" destId="{2025B4C3-54B1-46EB-B177-B0B1A49B3D02}" srcOrd="0" destOrd="0" presId="urn:microsoft.com/office/officeart/2008/layout/HexagonCluster"/>
    <dgm:cxn modelId="{9F8A6A85-6F6B-4969-8C6D-52136589A12F}" type="presParOf" srcId="{9AF9B200-3610-4CA4-9C2F-8DDE61D3C619}" destId="{04C93B12-BA7D-47C2-A142-3A62312669EC}" srcOrd="5" destOrd="0" presId="urn:microsoft.com/office/officeart/2008/layout/HexagonCluster"/>
    <dgm:cxn modelId="{17A376E9-7BEA-4BBD-A478-A7273FEDE254}" type="presParOf" srcId="{04C93B12-BA7D-47C2-A142-3A62312669EC}" destId="{C8F2B99C-6D4D-42EE-98D7-D0971B049BB7}" srcOrd="0" destOrd="0" presId="urn:microsoft.com/office/officeart/2008/layout/HexagonCluster"/>
    <dgm:cxn modelId="{7E079DD5-338A-4D9B-9F88-7F4C74165D8D}" type="presParOf" srcId="{9AF9B200-3610-4CA4-9C2F-8DDE61D3C619}" destId="{14CD43A7-42AC-445E-9038-FC193FF25FAA}" srcOrd="6" destOrd="0" presId="urn:microsoft.com/office/officeart/2008/layout/HexagonCluster"/>
    <dgm:cxn modelId="{17E747AB-C497-4D78-ACC8-B90C7ACDFABD}" type="presParOf" srcId="{14CD43A7-42AC-445E-9038-FC193FF25FAA}" destId="{69B10312-E74D-4E58-B17F-590AA9E42799}" srcOrd="0" destOrd="0" presId="urn:microsoft.com/office/officeart/2008/layout/HexagonCluster"/>
    <dgm:cxn modelId="{7FA14848-8EAA-4CE9-9DDA-7675ACF2AE3D}" type="presParOf" srcId="{9AF9B200-3610-4CA4-9C2F-8DDE61D3C619}" destId="{61871116-4123-479F-9A4F-981CBFF9E8D8}" srcOrd="7" destOrd="0" presId="urn:microsoft.com/office/officeart/2008/layout/HexagonCluster"/>
    <dgm:cxn modelId="{1C184BBB-9CBE-4252-A6D1-52D2352A6FD4}" type="presParOf" srcId="{61871116-4123-479F-9A4F-981CBFF9E8D8}" destId="{795AE3F1-F33A-4939-B0C4-7CF033629D07}" srcOrd="0" destOrd="0" presId="urn:microsoft.com/office/officeart/2008/layout/HexagonCluster"/>
    <dgm:cxn modelId="{838160AC-17F4-405F-9160-26F711E483A5}" type="presParOf" srcId="{9AF9B200-3610-4CA4-9C2F-8DDE61D3C619}" destId="{D7A08801-6A28-48BC-AEDD-0F50A2A9DEF0}" srcOrd="8" destOrd="0" presId="urn:microsoft.com/office/officeart/2008/layout/HexagonCluster"/>
    <dgm:cxn modelId="{FB476939-BDF8-4D25-B8AB-70EC7692D0C0}" type="presParOf" srcId="{D7A08801-6A28-48BC-AEDD-0F50A2A9DEF0}" destId="{AB744EF2-2315-4413-9F63-D165CBB7A64D}" srcOrd="0" destOrd="0" presId="urn:microsoft.com/office/officeart/2008/layout/HexagonCluster"/>
    <dgm:cxn modelId="{2BF87F40-A26D-435B-AC71-14CF3DD0950B}" type="presParOf" srcId="{9AF9B200-3610-4CA4-9C2F-8DDE61D3C619}" destId="{BBEA13A5-71AE-4D9D-B133-8E4FC3E10B86}" srcOrd="9" destOrd="0" presId="urn:microsoft.com/office/officeart/2008/layout/HexagonCluster"/>
    <dgm:cxn modelId="{D746B4FA-2CFC-4139-AC73-CF08A76C5460}" type="presParOf" srcId="{BBEA13A5-71AE-4D9D-B133-8E4FC3E10B86}" destId="{4B89A867-BCBD-442D-9C94-31E00632250D}" srcOrd="0" destOrd="0" presId="urn:microsoft.com/office/officeart/2008/layout/HexagonCluster"/>
    <dgm:cxn modelId="{CDAF4A5B-ABDC-49C6-AC97-85310E2636B8}" type="presParOf" srcId="{9AF9B200-3610-4CA4-9C2F-8DDE61D3C619}" destId="{8121C77D-D790-4C83-8CCE-A0E4E8F17249}" srcOrd="10" destOrd="0" presId="urn:microsoft.com/office/officeart/2008/layout/HexagonCluster"/>
    <dgm:cxn modelId="{CC03F7E4-39E9-49F6-A152-D3426F16EAC9}" type="presParOf" srcId="{8121C77D-D790-4C83-8CCE-A0E4E8F17249}" destId="{74183485-48FF-414D-B9AA-8FB039456167}" srcOrd="0" destOrd="0" presId="urn:microsoft.com/office/officeart/2008/layout/HexagonCluster"/>
    <dgm:cxn modelId="{6CB1EBD0-4887-4612-98D9-4845F30135E4}" type="presParOf" srcId="{9AF9B200-3610-4CA4-9C2F-8DDE61D3C619}" destId="{176EF55E-B5FA-4B69-9E98-AF62AA4DA907}" srcOrd="11" destOrd="0" presId="urn:microsoft.com/office/officeart/2008/layout/HexagonCluster"/>
    <dgm:cxn modelId="{F718E0C4-0260-4854-B583-6555A16104D6}" type="presParOf" srcId="{176EF55E-B5FA-4B69-9E98-AF62AA4DA907}" destId="{3AF33D72-BE8F-4DA5-B348-F3B493EA8DF2}" srcOrd="0" destOrd="0" presId="urn:microsoft.com/office/officeart/2008/layout/HexagonCluster"/>
    <dgm:cxn modelId="{796171CA-1C17-49B7-9A2E-DB728E5D8C05}" type="presParOf" srcId="{9AF9B200-3610-4CA4-9C2F-8DDE61D3C619}" destId="{BB3D4DE6-8B9A-4F7C-B142-828BAAB463EF}" srcOrd="12" destOrd="0" presId="urn:microsoft.com/office/officeart/2008/layout/HexagonCluster"/>
    <dgm:cxn modelId="{F4660AAE-3682-40E5-ABAD-CC8AD139C5B4}" type="presParOf" srcId="{BB3D4DE6-8B9A-4F7C-B142-828BAAB463EF}" destId="{BC21617F-1F8F-4708-AF17-0064FA2F5AB8}" srcOrd="0" destOrd="0" presId="urn:microsoft.com/office/officeart/2008/layout/HexagonCluster"/>
    <dgm:cxn modelId="{94AE286D-BC0F-48E9-B39D-F121ABE5E9A5}" type="presParOf" srcId="{9AF9B200-3610-4CA4-9C2F-8DDE61D3C619}" destId="{ED7C18B5-0C18-4FF0-BBA8-D7F7BC497896}" srcOrd="13" destOrd="0" presId="urn:microsoft.com/office/officeart/2008/layout/HexagonCluster"/>
    <dgm:cxn modelId="{E1C79874-AA8B-4028-A0A0-8B6CC64D8BE4}" type="presParOf" srcId="{ED7C18B5-0C18-4FF0-BBA8-D7F7BC497896}" destId="{A03DD2E8-B481-4357-92DF-32DEBBA1F035}" srcOrd="0" destOrd="0" presId="urn:microsoft.com/office/officeart/2008/layout/HexagonCluster"/>
    <dgm:cxn modelId="{AC40D78A-9FC7-4B70-B4D8-7AC36ACFE472}" type="presParOf" srcId="{9AF9B200-3610-4CA4-9C2F-8DDE61D3C619}" destId="{A4E7C2D0-624E-4BBD-B0A5-E907B13F6793}" srcOrd="14" destOrd="0" presId="urn:microsoft.com/office/officeart/2008/layout/HexagonCluster"/>
    <dgm:cxn modelId="{AF1B3432-FBAB-478C-A4B3-1A82033CFA7A}" type="presParOf" srcId="{A4E7C2D0-624E-4BBD-B0A5-E907B13F6793}" destId="{662C711F-E868-4A99-AF33-E1AC9072D8D5}" srcOrd="0" destOrd="0" presId="urn:microsoft.com/office/officeart/2008/layout/HexagonCluster"/>
    <dgm:cxn modelId="{248604DE-2783-40AC-9F38-A34FB7C9EF71}" type="presParOf" srcId="{9AF9B200-3610-4CA4-9C2F-8DDE61D3C619}" destId="{79C8280C-C4D3-489E-AF3A-0FA67E5CCACF}" srcOrd="15" destOrd="0" presId="urn:microsoft.com/office/officeart/2008/layout/HexagonCluster"/>
    <dgm:cxn modelId="{B98D4554-6A91-4FFE-A254-C2930E799BFA}" type="presParOf" srcId="{79C8280C-C4D3-489E-AF3A-0FA67E5CCACF}" destId="{C60B3F25-3B6F-4168-811B-488BEA0AD525}" srcOrd="0" destOrd="0" presId="urn:microsoft.com/office/officeart/2008/layout/HexagonCluster"/>
    <dgm:cxn modelId="{FE183328-8ABE-4A1B-98C3-0247D52C0A79}" type="presParOf" srcId="{9AF9B200-3610-4CA4-9C2F-8DDE61D3C619}" destId="{C73428F9-8713-4C2C-A2B8-4C8CB1A78AFA}" srcOrd="16" destOrd="0" presId="urn:microsoft.com/office/officeart/2008/layout/HexagonCluster"/>
    <dgm:cxn modelId="{D4B4E62D-36D9-4402-9740-BE4F520BDF2A}" type="presParOf" srcId="{C73428F9-8713-4C2C-A2B8-4C8CB1A78AFA}" destId="{54CA0E05-0E1B-4EF9-B4E6-3AC783459641}" srcOrd="0" destOrd="0" presId="urn:microsoft.com/office/officeart/2008/layout/HexagonCluster"/>
    <dgm:cxn modelId="{6F47EB55-A0EF-4E71-97EC-02222228BD58}" type="presParOf" srcId="{9AF9B200-3610-4CA4-9C2F-8DDE61D3C619}" destId="{7F723CCF-3F24-42A4-8988-E09E2107EADE}" srcOrd="17" destOrd="0" presId="urn:microsoft.com/office/officeart/2008/layout/HexagonCluster"/>
    <dgm:cxn modelId="{3DD4104A-1178-483F-A334-0C0480A844A7}" type="presParOf" srcId="{7F723CCF-3F24-42A4-8988-E09E2107EADE}" destId="{B4348C3A-68C5-4C0C-99BE-414975A8FE96}" srcOrd="0" destOrd="0" presId="urn:microsoft.com/office/officeart/2008/layout/HexagonCluster"/>
    <dgm:cxn modelId="{9A612CCE-7CB1-4E6E-B8E3-938C1B174814}" type="presParOf" srcId="{9AF9B200-3610-4CA4-9C2F-8DDE61D3C619}" destId="{38E71AB4-B153-469D-A79C-16054387BB82}" srcOrd="18" destOrd="0" presId="urn:microsoft.com/office/officeart/2008/layout/HexagonCluster"/>
    <dgm:cxn modelId="{7968E53E-CDDC-4CDD-9434-1B654F87EDBB}" type="presParOf" srcId="{38E71AB4-B153-469D-A79C-16054387BB82}" destId="{3CAAD23A-F784-4CB9-A091-E3796FB1EBE3}" srcOrd="0" destOrd="0" presId="urn:microsoft.com/office/officeart/2008/layout/HexagonCluster"/>
    <dgm:cxn modelId="{30CC3321-2894-42FC-A0BE-D44B037CD7E4}" type="presParOf" srcId="{9AF9B200-3610-4CA4-9C2F-8DDE61D3C619}" destId="{E71AA7B4-1747-4121-BD33-D67A1ED7CC42}" srcOrd="19" destOrd="0" presId="urn:microsoft.com/office/officeart/2008/layout/HexagonCluster"/>
    <dgm:cxn modelId="{249829F0-87E7-4C57-B5E2-2F4F895E970D}" type="presParOf" srcId="{E71AA7B4-1747-4121-BD33-D67A1ED7CC42}" destId="{27310AF1-3781-41B1-991F-964AB951C09D}" srcOrd="0" destOrd="0" presId="urn:microsoft.com/office/officeart/2008/layout/HexagonCluster"/>
    <dgm:cxn modelId="{3AAA2AB7-7FB6-485B-B409-A071749DF3AA}" type="presParOf" srcId="{9AF9B200-3610-4CA4-9C2F-8DDE61D3C619}" destId="{A4E8B1E6-5452-41F6-959E-EC5AA262F263}" srcOrd="20" destOrd="0" presId="urn:microsoft.com/office/officeart/2008/layout/HexagonCluster"/>
    <dgm:cxn modelId="{7304E483-0D5C-42A8-829D-6B4D4832E820}" type="presParOf" srcId="{A4E8B1E6-5452-41F6-959E-EC5AA262F263}" destId="{724141D8-625B-4CCC-BAD2-4E5DA8CA292B}" srcOrd="0" destOrd="0" presId="urn:microsoft.com/office/officeart/2008/layout/HexagonCluster"/>
    <dgm:cxn modelId="{47515821-6156-4746-8919-7EFA62B85A86}" type="presParOf" srcId="{9AF9B200-3610-4CA4-9C2F-8DDE61D3C619}" destId="{26241EBD-81D9-47B7-B606-C66F8FD2F7AA}" srcOrd="21" destOrd="0" presId="urn:microsoft.com/office/officeart/2008/layout/HexagonCluster"/>
    <dgm:cxn modelId="{5D292352-4F58-478B-B598-FA7F718F7D34}" type="presParOf" srcId="{26241EBD-81D9-47B7-B606-C66F8FD2F7AA}" destId="{78D67523-8498-4160-A818-16E58F85BCA9}" srcOrd="0" destOrd="0" presId="urn:microsoft.com/office/officeart/2008/layout/HexagonCluster"/>
    <dgm:cxn modelId="{B1CC65BE-A679-4E3A-A392-A3BA38AA371B}" type="presParOf" srcId="{9AF9B200-3610-4CA4-9C2F-8DDE61D3C619}" destId="{77ADFF6C-B689-42DE-9643-8237C23D7B64}" srcOrd="22" destOrd="0" presId="urn:microsoft.com/office/officeart/2008/layout/HexagonCluster"/>
    <dgm:cxn modelId="{095EE015-8A82-4247-A75C-E302B3D4FFE6}" type="presParOf" srcId="{77ADFF6C-B689-42DE-9643-8237C23D7B64}" destId="{92924ADE-0937-4E92-8E5F-3FC27177705D}" srcOrd="0" destOrd="0" presId="urn:microsoft.com/office/officeart/2008/layout/HexagonCluster"/>
    <dgm:cxn modelId="{2CA071CC-94D7-4397-BCF2-C3A65BDE79A1}" type="presParOf" srcId="{9AF9B200-3610-4CA4-9C2F-8DDE61D3C619}" destId="{BB1ACF32-4DD5-4B80-BD82-D3CD5D88AC8B}" srcOrd="23" destOrd="0" presId="urn:microsoft.com/office/officeart/2008/layout/HexagonCluster"/>
    <dgm:cxn modelId="{6C1A2E93-EA68-4889-9D92-071A44110939}" type="presParOf" srcId="{BB1ACF32-4DD5-4B80-BD82-D3CD5D88AC8B}" destId="{35C6445A-1DAE-4F74-8CA9-E9B3F6514B9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66D0D9-3E06-4E6B-B539-395BEDC854B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0B2EA6-AAB0-4BD5-AAFA-FF722CA4F47C}">
      <dgm:prSet phldrT="[Text]"/>
      <dgm:spPr/>
      <dgm:t>
        <a:bodyPr/>
        <a:lstStyle/>
        <a:p>
          <a:r>
            <a:rPr lang="en-GB" dirty="0"/>
            <a:t>Groups</a:t>
          </a:r>
        </a:p>
      </dgm:t>
    </dgm:pt>
    <dgm:pt modelId="{8B899350-31BD-4585-8962-7627F8921DBD}" type="parTrans" cxnId="{6CE7ADDE-E141-49C3-8E42-E88C5703AC5B}">
      <dgm:prSet/>
      <dgm:spPr/>
      <dgm:t>
        <a:bodyPr/>
        <a:lstStyle/>
        <a:p>
          <a:endParaRPr lang="en-GB"/>
        </a:p>
      </dgm:t>
    </dgm:pt>
    <dgm:pt modelId="{F223BBD3-97C8-4C6C-8C3B-B2BDBEDE991B}" type="sibTrans" cxnId="{6CE7ADDE-E141-49C3-8E42-E88C5703AC5B}">
      <dgm:prSet/>
      <dgm:spPr/>
      <dgm:t>
        <a:bodyPr/>
        <a:lstStyle/>
        <a:p>
          <a:endParaRPr lang="en-GB"/>
        </a:p>
      </dgm:t>
    </dgm:pt>
    <dgm:pt modelId="{66368559-2B5B-4A86-A706-80C80D915581}">
      <dgm:prSet phldrT="[Text]"/>
      <dgm:spPr/>
      <dgm:t>
        <a:bodyPr/>
        <a:lstStyle/>
        <a:p>
          <a:r>
            <a:rPr lang="en-GB" dirty="0"/>
            <a:t>R UGs</a:t>
          </a:r>
        </a:p>
      </dgm:t>
    </dgm:pt>
    <dgm:pt modelId="{F84592B9-49A8-40E6-993C-E56D19C8491E}" type="parTrans" cxnId="{C8359E93-4762-45B5-8507-94BEFDB1758C}">
      <dgm:prSet/>
      <dgm:spPr/>
      <dgm:t>
        <a:bodyPr/>
        <a:lstStyle/>
        <a:p>
          <a:endParaRPr lang="en-GB"/>
        </a:p>
      </dgm:t>
    </dgm:pt>
    <dgm:pt modelId="{D8165C48-B012-408E-AC02-89E5EEE5CED5}" type="sibTrans" cxnId="{C8359E93-4762-45B5-8507-94BEFDB1758C}">
      <dgm:prSet/>
      <dgm:spPr/>
      <dgm:t>
        <a:bodyPr/>
        <a:lstStyle/>
        <a:p>
          <a:endParaRPr lang="en-GB"/>
        </a:p>
      </dgm:t>
    </dgm:pt>
    <dgm:pt modelId="{C86FE3AE-C5FF-4F80-BB28-14C659CD952C}">
      <dgm:prSet phldrT="[Text]"/>
      <dgm:spPr/>
      <dgm:t>
        <a:bodyPr/>
        <a:lstStyle/>
        <a:p>
          <a:r>
            <a:rPr lang="en-GB" dirty="0"/>
            <a:t>R Ladies</a:t>
          </a:r>
        </a:p>
      </dgm:t>
    </dgm:pt>
    <dgm:pt modelId="{6774189B-FDEF-4731-9547-27D6DD8E7FCB}" type="parTrans" cxnId="{6A845773-45A4-4FE2-9790-5B874BF27B0A}">
      <dgm:prSet/>
      <dgm:spPr/>
      <dgm:t>
        <a:bodyPr/>
        <a:lstStyle/>
        <a:p>
          <a:endParaRPr lang="en-GB"/>
        </a:p>
      </dgm:t>
    </dgm:pt>
    <dgm:pt modelId="{B2900120-29AD-42BD-BE71-7185E86175C3}" type="sibTrans" cxnId="{6A845773-45A4-4FE2-9790-5B874BF27B0A}">
      <dgm:prSet/>
      <dgm:spPr/>
      <dgm:t>
        <a:bodyPr/>
        <a:lstStyle/>
        <a:p>
          <a:endParaRPr lang="en-GB"/>
        </a:p>
      </dgm:t>
    </dgm:pt>
    <dgm:pt modelId="{86112B9B-DC38-41CD-B941-7BBFD59DA5A7}">
      <dgm:prSet phldrT="[Text]"/>
      <dgm:spPr/>
      <dgm:t>
        <a:bodyPr/>
        <a:lstStyle/>
        <a:p>
          <a:r>
            <a:rPr lang="en-GB" dirty="0"/>
            <a:t>Conferences</a:t>
          </a:r>
        </a:p>
      </dgm:t>
    </dgm:pt>
    <dgm:pt modelId="{236C0518-B911-4730-97DB-0C981C114DB1}" type="parTrans" cxnId="{8C09A680-A133-4C8B-98EA-EC474BB7C353}">
      <dgm:prSet/>
      <dgm:spPr/>
      <dgm:t>
        <a:bodyPr/>
        <a:lstStyle/>
        <a:p>
          <a:endParaRPr lang="en-GB"/>
        </a:p>
      </dgm:t>
    </dgm:pt>
    <dgm:pt modelId="{A15AC0F3-79C7-416F-87B4-FBCF8B2B1A94}" type="sibTrans" cxnId="{8C09A680-A133-4C8B-98EA-EC474BB7C353}">
      <dgm:prSet/>
      <dgm:spPr/>
      <dgm:t>
        <a:bodyPr/>
        <a:lstStyle/>
        <a:p>
          <a:endParaRPr lang="en-GB"/>
        </a:p>
      </dgm:t>
    </dgm:pt>
    <dgm:pt modelId="{C4D43B34-297E-4CFA-AFC7-0A6C92AAFB12}">
      <dgm:prSet phldrT="[Text]"/>
      <dgm:spPr/>
      <dgm:t>
        <a:bodyPr/>
        <a:lstStyle/>
        <a:p>
          <a:r>
            <a:rPr lang="en-GB" dirty="0" err="1"/>
            <a:t>UseR</a:t>
          </a:r>
          <a:r>
            <a:rPr lang="en-GB" dirty="0"/>
            <a:t>!</a:t>
          </a:r>
        </a:p>
      </dgm:t>
    </dgm:pt>
    <dgm:pt modelId="{31DE905F-6035-471E-9E76-228F61530DC8}" type="parTrans" cxnId="{03138A71-4867-465D-B816-D922F83598D9}">
      <dgm:prSet/>
      <dgm:spPr/>
      <dgm:t>
        <a:bodyPr/>
        <a:lstStyle/>
        <a:p>
          <a:endParaRPr lang="en-GB"/>
        </a:p>
      </dgm:t>
    </dgm:pt>
    <dgm:pt modelId="{CFC7E7AE-7823-4078-81E7-F3A9D344A13A}" type="sibTrans" cxnId="{03138A71-4867-465D-B816-D922F83598D9}">
      <dgm:prSet/>
      <dgm:spPr/>
      <dgm:t>
        <a:bodyPr/>
        <a:lstStyle/>
        <a:p>
          <a:endParaRPr lang="en-GB"/>
        </a:p>
      </dgm:t>
    </dgm:pt>
    <dgm:pt modelId="{23BA1094-B693-41F7-A328-F9EE2CA2A50A}">
      <dgm:prSet phldrT="[Text]"/>
      <dgm:spPr/>
      <dgm:t>
        <a:bodyPr/>
        <a:lstStyle/>
        <a:p>
          <a:r>
            <a:rPr lang="en-GB" dirty="0"/>
            <a:t>Various</a:t>
          </a:r>
        </a:p>
      </dgm:t>
    </dgm:pt>
    <dgm:pt modelId="{38B08915-DB9B-4BF3-86AE-A12CB5BF7B81}" type="parTrans" cxnId="{D5D85958-C698-4C09-8B0B-CC6AD8C551F7}">
      <dgm:prSet/>
      <dgm:spPr/>
      <dgm:t>
        <a:bodyPr/>
        <a:lstStyle/>
        <a:p>
          <a:endParaRPr lang="en-GB"/>
        </a:p>
      </dgm:t>
    </dgm:pt>
    <dgm:pt modelId="{A434A9DE-2F55-4166-8C5C-B6117882920B}" type="sibTrans" cxnId="{D5D85958-C698-4C09-8B0B-CC6AD8C551F7}">
      <dgm:prSet/>
      <dgm:spPr/>
      <dgm:t>
        <a:bodyPr/>
        <a:lstStyle/>
        <a:p>
          <a:endParaRPr lang="en-GB"/>
        </a:p>
      </dgm:t>
    </dgm:pt>
    <dgm:pt modelId="{1578CF2B-044F-4458-9A8D-05A6016E57BD}">
      <dgm:prSet phldrT="[Text]"/>
      <dgm:spPr/>
      <dgm:t>
        <a:bodyPr/>
        <a:lstStyle/>
        <a:p>
          <a:r>
            <a:rPr lang="en-GB" dirty="0"/>
            <a:t>Online</a:t>
          </a:r>
        </a:p>
      </dgm:t>
    </dgm:pt>
    <dgm:pt modelId="{ECC01C84-F7CF-4802-B699-BDC14654AD7E}" type="parTrans" cxnId="{5B94C19C-8EB9-4CFC-B98E-FDF36F778205}">
      <dgm:prSet/>
      <dgm:spPr/>
      <dgm:t>
        <a:bodyPr/>
        <a:lstStyle/>
        <a:p>
          <a:endParaRPr lang="en-GB"/>
        </a:p>
      </dgm:t>
    </dgm:pt>
    <dgm:pt modelId="{28E3BEB0-9958-424B-B5F5-FDFAD926EE99}" type="sibTrans" cxnId="{5B94C19C-8EB9-4CFC-B98E-FDF36F778205}">
      <dgm:prSet/>
      <dgm:spPr/>
      <dgm:t>
        <a:bodyPr/>
        <a:lstStyle/>
        <a:p>
          <a:endParaRPr lang="en-GB"/>
        </a:p>
      </dgm:t>
    </dgm:pt>
    <dgm:pt modelId="{52E871F5-BAF1-492A-A46F-0ADD742B8CC9}">
      <dgm:prSet phldrT="[Text]"/>
      <dgm:spPr/>
      <dgm:t>
        <a:bodyPr/>
        <a:lstStyle/>
        <a:p>
          <a:r>
            <a:rPr lang="en-GB" dirty="0"/>
            <a:t>R4DS</a:t>
          </a:r>
        </a:p>
      </dgm:t>
    </dgm:pt>
    <dgm:pt modelId="{A7FB6E25-1425-4CFA-B5FF-F7728551C9F2}" type="parTrans" cxnId="{50FD9BFB-FF40-4756-A902-2255A248086A}">
      <dgm:prSet/>
      <dgm:spPr/>
      <dgm:t>
        <a:bodyPr/>
        <a:lstStyle/>
        <a:p>
          <a:endParaRPr lang="en-GB"/>
        </a:p>
      </dgm:t>
    </dgm:pt>
    <dgm:pt modelId="{3BF6A1C8-04BD-4385-8EF2-9EFE0817B334}" type="sibTrans" cxnId="{50FD9BFB-FF40-4756-A902-2255A248086A}">
      <dgm:prSet/>
      <dgm:spPr/>
      <dgm:t>
        <a:bodyPr/>
        <a:lstStyle/>
        <a:p>
          <a:endParaRPr lang="en-GB"/>
        </a:p>
      </dgm:t>
    </dgm:pt>
    <dgm:pt modelId="{1EB3CDAA-9B4B-4921-97E8-C194AE9572F9}">
      <dgm:prSet phldrT="[Text]"/>
      <dgm:spPr/>
      <dgm:t>
        <a:bodyPr/>
        <a:lstStyle/>
        <a:p>
          <a:r>
            <a:rPr lang="en-GB" dirty="0"/>
            <a:t>#</a:t>
          </a:r>
          <a:r>
            <a:rPr lang="en-GB" dirty="0" err="1"/>
            <a:t>rstats</a:t>
          </a:r>
          <a:endParaRPr lang="en-GB" dirty="0"/>
        </a:p>
      </dgm:t>
    </dgm:pt>
    <dgm:pt modelId="{A285A7CC-B35F-4591-97CB-6F7CCF430CC2}" type="parTrans" cxnId="{EE4FFDE4-8C16-4582-9633-42F20E6E2F8F}">
      <dgm:prSet/>
      <dgm:spPr/>
      <dgm:t>
        <a:bodyPr/>
        <a:lstStyle/>
        <a:p>
          <a:endParaRPr lang="en-GB"/>
        </a:p>
      </dgm:t>
    </dgm:pt>
    <dgm:pt modelId="{624B72D1-CDE0-49E9-A355-11CC27DC68F2}" type="sibTrans" cxnId="{EE4FFDE4-8C16-4582-9633-42F20E6E2F8F}">
      <dgm:prSet/>
      <dgm:spPr/>
      <dgm:t>
        <a:bodyPr/>
        <a:lstStyle/>
        <a:p>
          <a:endParaRPr lang="en-GB"/>
        </a:p>
      </dgm:t>
    </dgm:pt>
    <dgm:pt modelId="{2A24DFB7-4DA6-4DF0-A43C-BDD0EDF9C781}" type="pres">
      <dgm:prSet presAssocID="{7166D0D9-3E06-4E6B-B539-395BEDC854B2}" presName="theList" presStyleCnt="0">
        <dgm:presLayoutVars>
          <dgm:dir/>
          <dgm:animLvl val="lvl"/>
          <dgm:resizeHandles val="exact"/>
        </dgm:presLayoutVars>
      </dgm:prSet>
      <dgm:spPr/>
    </dgm:pt>
    <dgm:pt modelId="{52EC9157-765E-4E20-9FD6-21F2D1B8481D}" type="pres">
      <dgm:prSet presAssocID="{C90B2EA6-AAB0-4BD5-AAFA-FF722CA4F47C}" presName="compNode" presStyleCnt="0"/>
      <dgm:spPr/>
    </dgm:pt>
    <dgm:pt modelId="{E8B4DA73-8AB7-43EF-913B-7F6F3B3AA126}" type="pres">
      <dgm:prSet presAssocID="{C90B2EA6-AAB0-4BD5-AAFA-FF722CA4F47C}" presName="aNode" presStyleLbl="bgShp" presStyleIdx="0" presStyleCnt="3"/>
      <dgm:spPr/>
    </dgm:pt>
    <dgm:pt modelId="{5F5C8BAE-77C9-43DE-9592-49E1C530ED89}" type="pres">
      <dgm:prSet presAssocID="{C90B2EA6-AAB0-4BD5-AAFA-FF722CA4F47C}" presName="textNode" presStyleLbl="bgShp" presStyleIdx="0" presStyleCnt="3"/>
      <dgm:spPr/>
    </dgm:pt>
    <dgm:pt modelId="{829FC62D-9459-43E4-9A2E-B07229977B0C}" type="pres">
      <dgm:prSet presAssocID="{C90B2EA6-AAB0-4BD5-AAFA-FF722CA4F47C}" presName="compChildNode" presStyleCnt="0"/>
      <dgm:spPr/>
    </dgm:pt>
    <dgm:pt modelId="{B51DC619-4435-48C9-9A46-8E1F74703F1C}" type="pres">
      <dgm:prSet presAssocID="{C90B2EA6-AAB0-4BD5-AAFA-FF722CA4F47C}" presName="theInnerList" presStyleCnt="0"/>
      <dgm:spPr/>
    </dgm:pt>
    <dgm:pt modelId="{7E6E8691-726F-4DD1-8296-FC1F3FCDE642}" type="pres">
      <dgm:prSet presAssocID="{66368559-2B5B-4A86-A706-80C80D915581}" presName="childNode" presStyleLbl="node1" presStyleIdx="0" presStyleCnt="6">
        <dgm:presLayoutVars>
          <dgm:bulletEnabled val="1"/>
        </dgm:presLayoutVars>
      </dgm:prSet>
      <dgm:spPr/>
    </dgm:pt>
    <dgm:pt modelId="{CE6C11D5-9FCA-464B-AA92-30C65BB916EE}" type="pres">
      <dgm:prSet presAssocID="{66368559-2B5B-4A86-A706-80C80D915581}" presName="aSpace2" presStyleCnt="0"/>
      <dgm:spPr/>
    </dgm:pt>
    <dgm:pt modelId="{A1AB9427-72B9-4376-B658-9A9A8ED1C354}" type="pres">
      <dgm:prSet presAssocID="{C86FE3AE-C5FF-4F80-BB28-14C659CD952C}" presName="childNode" presStyleLbl="node1" presStyleIdx="1" presStyleCnt="6">
        <dgm:presLayoutVars>
          <dgm:bulletEnabled val="1"/>
        </dgm:presLayoutVars>
      </dgm:prSet>
      <dgm:spPr/>
    </dgm:pt>
    <dgm:pt modelId="{D7F119C9-190B-4E68-A020-7A2A21B839C6}" type="pres">
      <dgm:prSet presAssocID="{C90B2EA6-AAB0-4BD5-AAFA-FF722CA4F47C}" presName="aSpace" presStyleCnt="0"/>
      <dgm:spPr/>
    </dgm:pt>
    <dgm:pt modelId="{3FD196FE-6E9C-4764-9784-6A96002540D3}" type="pres">
      <dgm:prSet presAssocID="{86112B9B-DC38-41CD-B941-7BBFD59DA5A7}" presName="compNode" presStyleCnt="0"/>
      <dgm:spPr/>
    </dgm:pt>
    <dgm:pt modelId="{6443DBED-DEED-4DFC-9FFB-5BF64CA8D305}" type="pres">
      <dgm:prSet presAssocID="{86112B9B-DC38-41CD-B941-7BBFD59DA5A7}" presName="aNode" presStyleLbl="bgShp" presStyleIdx="1" presStyleCnt="3"/>
      <dgm:spPr/>
    </dgm:pt>
    <dgm:pt modelId="{B6407ED9-E16B-409E-A767-A77FA5D48CD1}" type="pres">
      <dgm:prSet presAssocID="{86112B9B-DC38-41CD-B941-7BBFD59DA5A7}" presName="textNode" presStyleLbl="bgShp" presStyleIdx="1" presStyleCnt="3"/>
      <dgm:spPr/>
    </dgm:pt>
    <dgm:pt modelId="{9664E654-9C0B-49C0-9AA0-3A32E587186D}" type="pres">
      <dgm:prSet presAssocID="{86112B9B-DC38-41CD-B941-7BBFD59DA5A7}" presName="compChildNode" presStyleCnt="0"/>
      <dgm:spPr/>
    </dgm:pt>
    <dgm:pt modelId="{01AD05C8-34B4-4A91-B33A-A967CFD424E4}" type="pres">
      <dgm:prSet presAssocID="{86112B9B-DC38-41CD-B941-7BBFD59DA5A7}" presName="theInnerList" presStyleCnt="0"/>
      <dgm:spPr/>
    </dgm:pt>
    <dgm:pt modelId="{F670E569-9B9F-4DBF-B0F1-0DF1C00E0EB9}" type="pres">
      <dgm:prSet presAssocID="{C4D43B34-297E-4CFA-AFC7-0A6C92AAFB12}" presName="childNode" presStyleLbl="node1" presStyleIdx="2" presStyleCnt="6">
        <dgm:presLayoutVars>
          <dgm:bulletEnabled val="1"/>
        </dgm:presLayoutVars>
      </dgm:prSet>
      <dgm:spPr/>
    </dgm:pt>
    <dgm:pt modelId="{BB99FCCA-8B85-42A2-88B7-6D19F191A377}" type="pres">
      <dgm:prSet presAssocID="{C4D43B34-297E-4CFA-AFC7-0A6C92AAFB12}" presName="aSpace2" presStyleCnt="0"/>
      <dgm:spPr/>
    </dgm:pt>
    <dgm:pt modelId="{E7AA6A1E-E9D2-4C0C-968A-5501E089EECD}" type="pres">
      <dgm:prSet presAssocID="{23BA1094-B693-41F7-A328-F9EE2CA2A50A}" presName="childNode" presStyleLbl="node1" presStyleIdx="3" presStyleCnt="6">
        <dgm:presLayoutVars>
          <dgm:bulletEnabled val="1"/>
        </dgm:presLayoutVars>
      </dgm:prSet>
      <dgm:spPr/>
    </dgm:pt>
    <dgm:pt modelId="{675A38C6-8A5A-4418-BBA5-71275023FCC0}" type="pres">
      <dgm:prSet presAssocID="{86112B9B-DC38-41CD-B941-7BBFD59DA5A7}" presName="aSpace" presStyleCnt="0"/>
      <dgm:spPr/>
    </dgm:pt>
    <dgm:pt modelId="{5C93A604-F9F9-4642-B1BE-185419FF476D}" type="pres">
      <dgm:prSet presAssocID="{1578CF2B-044F-4458-9A8D-05A6016E57BD}" presName="compNode" presStyleCnt="0"/>
      <dgm:spPr/>
    </dgm:pt>
    <dgm:pt modelId="{E7A9A49A-F0A4-4E22-A478-FE90169A56A7}" type="pres">
      <dgm:prSet presAssocID="{1578CF2B-044F-4458-9A8D-05A6016E57BD}" presName="aNode" presStyleLbl="bgShp" presStyleIdx="2" presStyleCnt="3"/>
      <dgm:spPr/>
    </dgm:pt>
    <dgm:pt modelId="{C4E156EC-DBEA-47FB-A8ED-183B74101ED8}" type="pres">
      <dgm:prSet presAssocID="{1578CF2B-044F-4458-9A8D-05A6016E57BD}" presName="textNode" presStyleLbl="bgShp" presStyleIdx="2" presStyleCnt="3"/>
      <dgm:spPr/>
    </dgm:pt>
    <dgm:pt modelId="{53472D30-3438-4364-B1E6-C0D96D3FD605}" type="pres">
      <dgm:prSet presAssocID="{1578CF2B-044F-4458-9A8D-05A6016E57BD}" presName="compChildNode" presStyleCnt="0"/>
      <dgm:spPr/>
    </dgm:pt>
    <dgm:pt modelId="{7567AA56-BCF7-4586-BDE0-F58186B81405}" type="pres">
      <dgm:prSet presAssocID="{1578CF2B-044F-4458-9A8D-05A6016E57BD}" presName="theInnerList" presStyleCnt="0"/>
      <dgm:spPr/>
    </dgm:pt>
    <dgm:pt modelId="{F3C9B1B8-5252-42F8-BA42-9B4AB83C74D3}" type="pres">
      <dgm:prSet presAssocID="{52E871F5-BAF1-492A-A46F-0ADD742B8CC9}" presName="childNode" presStyleLbl="node1" presStyleIdx="4" presStyleCnt="6">
        <dgm:presLayoutVars>
          <dgm:bulletEnabled val="1"/>
        </dgm:presLayoutVars>
      </dgm:prSet>
      <dgm:spPr/>
    </dgm:pt>
    <dgm:pt modelId="{0A0DD06D-057B-491C-96F4-1B4E3F5CF68C}" type="pres">
      <dgm:prSet presAssocID="{52E871F5-BAF1-492A-A46F-0ADD742B8CC9}" presName="aSpace2" presStyleCnt="0"/>
      <dgm:spPr/>
    </dgm:pt>
    <dgm:pt modelId="{D21DDD0B-76AF-4615-BA6F-01A0A4DE42E7}" type="pres">
      <dgm:prSet presAssocID="{1EB3CDAA-9B4B-4921-97E8-C194AE9572F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84849A10-7613-478D-9D3D-4DB460159126}" type="presOf" srcId="{C4D43B34-297E-4CFA-AFC7-0A6C92AAFB12}" destId="{F670E569-9B9F-4DBF-B0F1-0DF1C00E0EB9}" srcOrd="0" destOrd="0" presId="urn:microsoft.com/office/officeart/2005/8/layout/lProcess2"/>
    <dgm:cxn modelId="{A8B39013-EBF8-4909-9B6B-E94DD717532D}" type="presOf" srcId="{66368559-2B5B-4A86-A706-80C80D915581}" destId="{7E6E8691-726F-4DD1-8296-FC1F3FCDE642}" srcOrd="0" destOrd="0" presId="urn:microsoft.com/office/officeart/2005/8/layout/lProcess2"/>
    <dgm:cxn modelId="{D1E93531-ACE6-4E57-A7AC-D80AFBE67845}" type="presOf" srcId="{1578CF2B-044F-4458-9A8D-05A6016E57BD}" destId="{E7A9A49A-F0A4-4E22-A478-FE90169A56A7}" srcOrd="0" destOrd="0" presId="urn:microsoft.com/office/officeart/2005/8/layout/lProcess2"/>
    <dgm:cxn modelId="{5ED1325C-CA71-47FA-AE9A-A47ECEF2A763}" type="presOf" srcId="{86112B9B-DC38-41CD-B941-7BBFD59DA5A7}" destId="{B6407ED9-E16B-409E-A767-A77FA5D48CD1}" srcOrd="1" destOrd="0" presId="urn:microsoft.com/office/officeart/2005/8/layout/lProcess2"/>
    <dgm:cxn modelId="{96B0A06A-5221-4A04-A56E-A0BEDC3F281E}" type="presOf" srcId="{C86FE3AE-C5FF-4F80-BB28-14C659CD952C}" destId="{A1AB9427-72B9-4376-B658-9A9A8ED1C354}" srcOrd="0" destOrd="0" presId="urn:microsoft.com/office/officeart/2005/8/layout/lProcess2"/>
    <dgm:cxn modelId="{03138A71-4867-465D-B816-D922F83598D9}" srcId="{86112B9B-DC38-41CD-B941-7BBFD59DA5A7}" destId="{C4D43B34-297E-4CFA-AFC7-0A6C92AAFB12}" srcOrd="0" destOrd="0" parTransId="{31DE905F-6035-471E-9E76-228F61530DC8}" sibTransId="{CFC7E7AE-7823-4078-81E7-F3A9D344A13A}"/>
    <dgm:cxn modelId="{6A845773-45A4-4FE2-9790-5B874BF27B0A}" srcId="{C90B2EA6-AAB0-4BD5-AAFA-FF722CA4F47C}" destId="{C86FE3AE-C5FF-4F80-BB28-14C659CD952C}" srcOrd="1" destOrd="0" parTransId="{6774189B-FDEF-4731-9547-27D6DD8E7FCB}" sibTransId="{B2900120-29AD-42BD-BE71-7185E86175C3}"/>
    <dgm:cxn modelId="{D3B6ED53-EEDF-4EE1-A0B7-39A7229DEBB8}" type="presOf" srcId="{52E871F5-BAF1-492A-A46F-0ADD742B8CC9}" destId="{F3C9B1B8-5252-42F8-BA42-9B4AB83C74D3}" srcOrd="0" destOrd="0" presId="urn:microsoft.com/office/officeart/2005/8/layout/lProcess2"/>
    <dgm:cxn modelId="{D5D85958-C698-4C09-8B0B-CC6AD8C551F7}" srcId="{86112B9B-DC38-41CD-B941-7BBFD59DA5A7}" destId="{23BA1094-B693-41F7-A328-F9EE2CA2A50A}" srcOrd="1" destOrd="0" parTransId="{38B08915-DB9B-4BF3-86AE-A12CB5BF7B81}" sibTransId="{A434A9DE-2F55-4166-8C5C-B6117882920B}"/>
    <dgm:cxn modelId="{6ED32B59-107A-4A32-B706-0A2004F08B44}" type="presOf" srcId="{86112B9B-DC38-41CD-B941-7BBFD59DA5A7}" destId="{6443DBED-DEED-4DFC-9FFB-5BF64CA8D305}" srcOrd="0" destOrd="0" presId="urn:microsoft.com/office/officeart/2005/8/layout/lProcess2"/>
    <dgm:cxn modelId="{B2DD927F-49DA-4EF9-8EE5-9DFBF4D6BF5E}" type="presOf" srcId="{C90B2EA6-AAB0-4BD5-AAFA-FF722CA4F47C}" destId="{5F5C8BAE-77C9-43DE-9592-49E1C530ED89}" srcOrd="1" destOrd="0" presId="urn:microsoft.com/office/officeart/2005/8/layout/lProcess2"/>
    <dgm:cxn modelId="{8C09A680-A133-4C8B-98EA-EC474BB7C353}" srcId="{7166D0D9-3E06-4E6B-B539-395BEDC854B2}" destId="{86112B9B-DC38-41CD-B941-7BBFD59DA5A7}" srcOrd="1" destOrd="0" parTransId="{236C0518-B911-4730-97DB-0C981C114DB1}" sibTransId="{A15AC0F3-79C7-416F-87B4-FBCF8B2B1A94}"/>
    <dgm:cxn modelId="{341C7684-3012-44A2-96C2-F17481E40ACE}" type="presOf" srcId="{7166D0D9-3E06-4E6B-B539-395BEDC854B2}" destId="{2A24DFB7-4DA6-4DF0-A43C-BDD0EDF9C781}" srcOrd="0" destOrd="0" presId="urn:microsoft.com/office/officeart/2005/8/layout/lProcess2"/>
    <dgm:cxn modelId="{C8359E93-4762-45B5-8507-94BEFDB1758C}" srcId="{C90B2EA6-AAB0-4BD5-AAFA-FF722CA4F47C}" destId="{66368559-2B5B-4A86-A706-80C80D915581}" srcOrd="0" destOrd="0" parTransId="{F84592B9-49A8-40E6-993C-E56D19C8491E}" sibTransId="{D8165C48-B012-408E-AC02-89E5EEE5CED5}"/>
    <dgm:cxn modelId="{580E599C-07AF-47D0-9024-A41504FE5109}" type="presOf" srcId="{23BA1094-B693-41F7-A328-F9EE2CA2A50A}" destId="{E7AA6A1E-E9D2-4C0C-968A-5501E089EECD}" srcOrd="0" destOrd="0" presId="urn:microsoft.com/office/officeart/2005/8/layout/lProcess2"/>
    <dgm:cxn modelId="{5B94C19C-8EB9-4CFC-B98E-FDF36F778205}" srcId="{7166D0D9-3E06-4E6B-B539-395BEDC854B2}" destId="{1578CF2B-044F-4458-9A8D-05A6016E57BD}" srcOrd="2" destOrd="0" parTransId="{ECC01C84-F7CF-4802-B699-BDC14654AD7E}" sibTransId="{28E3BEB0-9958-424B-B5F5-FDFAD926EE99}"/>
    <dgm:cxn modelId="{6CE7ADDE-E141-49C3-8E42-E88C5703AC5B}" srcId="{7166D0D9-3E06-4E6B-B539-395BEDC854B2}" destId="{C90B2EA6-AAB0-4BD5-AAFA-FF722CA4F47C}" srcOrd="0" destOrd="0" parTransId="{8B899350-31BD-4585-8962-7627F8921DBD}" sibTransId="{F223BBD3-97C8-4C6C-8C3B-B2BDBEDE991B}"/>
    <dgm:cxn modelId="{F9EA35E0-72EA-4D2B-967C-F85E484F8BDA}" type="presOf" srcId="{1578CF2B-044F-4458-9A8D-05A6016E57BD}" destId="{C4E156EC-DBEA-47FB-A8ED-183B74101ED8}" srcOrd="1" destOrd="0" presId="urn:microsoft.com/office/officeart/2005/8/layout/lProcess2"/>
    <dgm:cxn modelId="{EE4FFDE4-8C16-4582-9633-42F20E6E2F8F}" srcId="{1578CF2B-044F-4458-9A8D-05A6016E57BD}" destId="{1EB3CDAA-9B4B-4921-97E8-C194AE9572F9}" srcOrd="1" destOrd="0" parTransId="{A285A7CC-B35F-4591-97CB-6F7CCF430CC2}" sibTransId="{624B72D1-CDE0-49E9-A355-11CC27DC68F2}"/>
    <dgm:cxn modelId="{85AB70EA-E2F1-4DB2-A8D9-92FBB0607C8C}" type="presOf" srcId="{C90B2EA6-AAB0-4BD5-AAFA-FF722CA4F47C}" destId="{E8B4DA73-8AB7-43EF-913B-7F6F3B3AA126}" srcOrd="0" destOrd="0" presId="urn:microsoft.com/office/officeart/2005/8/layout/lProcess2"/>
    <dgm:cxn modelId="{70EF01F6-F384-405F-9A4E-34E431FCEB17}" type="presOf" srcId="{1EB3CDAA-9B4B-4921-97E8-C194AE9572F9}" destId="{D21DDD0B-76AF-4615-BA6F-01A0A4DE42E7}" srcOrd="0" destOrd="0" presId="urn:microsoft.com/office/officeart/2005/8/layout/lProcess2"/>
    <dgm:cxn modelId="{50FD9BFB-FF40-4756-A902-2255A248086A}" srcId="{1578CF2B-044F-4458-9A8D-05A6016E57BD}" destId="{52E871F5-BAF1-492A-A46F-0ADD742B8CC9}" srcOrd="0" destOrd="0" parTransId="{A7FB6E25-1425-4CFA-B5FF-F7728551C9F2}" sibTransId="{3BF6A1C8-04BD-4385-8EF2-9EFE0817B334}"/>
    <dgm:cxn modelId="{3A45801A-41DA-41F0-9071-DE6F90FE9FC3}" type="presParOf" srcId="{2A24DFB7-4DA6-4DF0-A43C-BDD0EDF9C781}" destId="{52EC9157-765E-4E20-9FD6-21F2D1B8481D}" srcOrd="0" destOrd="0" presId="urn:microsoft.com/office/officeart/2005/8/layout/lProcess2"/>
    <dgm:cxn modelId="{0B31179B-D4A6-4B75-B7EA-7AB7A7B8257F}" type="presParOf" srcId="{52EC9157-765E-4E20-9FD6-21F2D1B8481D}" destId="{E8B4DA73-8AB7-43EF-913B-7F6F3B3AA126}" srcOrd="0" destOrd="0" presId="urn:microsoft.com/office/officeart/2005/8/layout/lProcess2"/>
    <dgm:cxn modelId="{C7A5C2A4-FCD9-413E-8456-14B686363844}" type="presParOf" srcId="{52EC9157-765E-4E20-9FD6-21F2D1B8481D}" destId="{5F5C8BAE-77C9-43DE-9592-49E1C530ED89}" srcOrd="1" destOrd="0" presId="urn:microsoft.com/office/officeart/2005/8/layout/lProcess2"/>
    <dgm:cxn modelId="{EC15DE55-11E3-41EF-BB0D-75B3D3D86C1E}" type="presParOf" srcId="{52EC9157-765E-4E20-9FD6-21F2D1B8481D}" destId="{829FC62D-9459-43E4-9A2E-B07229977B0C}" srcOrd="2" destOrd="0" presId="urn:microsoft.com/office/officeart/2005/8/layout/lProcess2"/>
    <dgm:cxn modelId="{0F4AD7EA-D406-42D9-A2C0-FC3FF5FBBD2D}" type="presParOf" srcId="{829FC62D-9459-43E4-9A2E-B07229977B0C}" destId="{B51DC619-4435-48C9-9A46-8E1F74703F1C}" srcOrd="0" destOrd="0" presId="urn:microsoft.com/office/officeart/2005/8/layout/lProcess2"/>
    <dgm:cxn modelId="{0E6B8294-0097-453A-8C35-CA3D559F113D}" type="presParOf" srcId="{B51DC619-4435-48C9-9A46-8E1F74703F1C}" destId="{7E6E8691-726F-4DD1-8296-FC1F3FCDE642}" srcOrd="0" destOrd="0" presId="urn:microsoft.com/office/officeart/2005/8/layout/lProcess2"/>
    <dgm:cxn modelId="{2DAC65EB-5D68-4D17-9E75-E379F1E130F0}" type="presParOf" srcId="{B51DC619-4435-48C9-9A46-8E1F74703F1C}" destId="{CE6C11D5-9FCA-464B-AA92-30C65BB916EE}" srcOrd="1" destOrd="0" presId="urn:microsoft.com/office/officeart/2005/8/layout/lProcess2"/>
    <dgm:cxn modelId="{8ACD6226-C499-4160-B7EE-DB5A2A477DE3}" type="presParOf" srcId="{B51DC619-4435-48C9-9A46-8E1F74703F1C}" destId="{A1AB9427-72B9-4376-B658-9A9A8ED1C354}" srcOrd="2" destOrd="0" presId="urn:microsoft.com/office/officeart/2005/8/layout/lProcess2"/>
    <dgm:cxn modelId="{6FF8A67C-A7C7-423E-A19A-7DFB3C431080}" type="presParOf" srcId="{2A24DFB7-4DA6-4DF0-A43C-BDD0EDF9C781}" destId="{D7F119C9-190B-4E68-A020-7A2A21B839C6}" srcOrd="1" destOrd="0" presId="urn:microsoft.com/office/officeart/2005/8/layout/lProcess2"/>
    <dgm:cxn modelId="{BADAB65D-E672-4BFA-BB1A-FF7746A70D77}" type="presParOf" srcId="{2A24DFB7-4DA6-4DF0-A43C-BDD0EDF9C781}" destId="{3FD196FE-6E9C-4764-9784-6A96002540D3}" srcOrd="2" destOrd="0" presId="urn:microsoft.com/office/officeart/2005/8/layout/lProcess2"/>
    <dgm:cxn modelId="{953D8E0C-6CED-4487-B852-E3B6132CA74C}" type="presParOf" srcId="{3FD196FE-6E9C-4764-9784-6A96002540D3}" destId="{6443DBED-DEED-4DFC-9FFB-5BF64CA8D305}" srcOrd="0" destOrd="0" presId="urn:microsoft.com/office/officeart/2005/8/layout/lProcess2"/>
    <dgm:cxn modelId="{3C492B5E-786B-4D1C-B3E1-79B5BB3B6449}" type="presParOf" srcId="{3FD196FE-6E9C-4764-9784-6A96002540D3}" destId="{B6407ED9-E16B-409E-A767-A77FA5D48CD1}" srcOrd="1" destOrd="0" presId="urn:microsoft.com/office/officeart/2005/8/layout/lProcess2"/>
    <dgm:cxn modelId="{6DA8CF68-5D2E-41E7-AB68-C6C625848ABA}" type="presParOf" srcId="{3FD196FE-6E9C-4764-9784-6A96002540D3}" destId="{9664E654-9C0B-49C0-9AA0-3A32E587186D}" srcOrd="2" destOrd="0" presId="urn:microsoft.com/office/officeart/2005/8/layout/lProcess2"/>
    <dgm:cxn modelId="{1EE64002-6070-4E41-A3C7-3A71EA7B091F}" type="presParOf" srcId="{9664E654-9C0B-49C0-9AA0-3A32E587186D}" destId="{01AD05C8-34B4-4A91-B33A-A967CFD424E4}" srcOrd="0" destOrd="0" presId="urn:microsoft.com/office/officeart/2005/8/layout/lProcess2"/>
    <dgm:cxn modelId="{E0BB2083-402F-4BBB-ADD2-6D375E868C51}" type="presParOf" srcId="{01AD05C8-34B4-4A91-B33A-A967CFD424E4}" destId="{F670E569-9B9F-4DBF-B0F1-0DF1C00E0EB9}" srcOrd="0" destOrd="0" presId="urn:microsoft.com/office/officeart/2005/8/layout/lProcess2"/>
    <dgm:cxn modelId="{8E4557F6-8956-4036-9AEB-9099FAEB6C30}" type="presParOf" srcId="{01AD05C8-34B4-4A91-B33A-A967CFD424E4}" destId="{BB99FCCA-8B85-42A2-88B7-6D19F191A377}" srcOrd="1" destOrd="0" presId="urn:microsoft.com/office/officeart/2005/8/layout/lProcess2"/>
    <dgm:cxn modelId="{F69991CE-9E70-4B8A-960B-D707184D3F04}" type="presParOf" srcId="{01AD05C8-34B4-4A91-B33A-A967CFD424E4}" destId="{E7AA6A1E-E9D2-4C0C-968A-5501E089EECD}" srcOrd="2" destOrd="0" presId="urn:microsoft.com/office/officeart/2005/8/layout/lProcess2"/>
    <dgm:cxn modelId="{4838BDEC-F03A-4AEA-B1C5-F9A1CF0446F7}" type="presParOf" srcId="{2A24DFB7-4DA6-4DF0-A43C-BDD0EDF9C781}" destId="{675A38C6-8A5A-4418-BBA5-71275023FCC0}" srcOrd="3" destOrd="0" presId="urn:microsoft.com/office/officeart/2005/8/layout/lProcess2"/>
    <dgm:cxn modelId="{9D93CCD1-8B09-4750-B331-4AA1FBFD79A2}" type="presParOf" srcId="{2A24DFB7-4DA6-4DF0-A43C-BDD0EDF9C781}" destId="{5C93A604-F9F9-4642-B1BE-185419FF476D}" srcOrd="4" destOrd="0" presId="urn:microsoft.com/office/officeart/2005/8/layout/lProcess2"/>
    <dgm:cxn modelId="{2B32691F-B886-47FA-AA76-FBE20D973363}" type="presParOf" srcId="{5C93A604-F9F9-4642-B1BE-185419FF476D}" destId="{E7A9A49A-F0A4-4E22-A478-FE90169A56A7}" srcOrd="0" destOrd="0" presId="urn:microsoft.com/office/officeart/2005/8/layout/lProcess2"/>
    <dgm:cxn modelId="{A3C3F01B-F717-444B-B985-8BE51CC2D266}" type="presParOf" srcId="{5C93A604-F9F9-4642-B1BE-185419FF476D}" destId="{C4E156EC-DBEA-47FB-A8ED-183B74101ED8}" srcOrd="1" destOrd="0" presId="urn:microsoft.com/office/officeart/2005/8/layout/lProcess2"/>
    <dgm:cxn modelId="{D9DB57C3-19FD-4043-A871-EE1F52226E01}" type="presParOf" srcId="{5C93A604-F9F9-4642-B1BE-185419FF476D}" destId="{53472D30-3438-4364-B1E6-C0D96D3FD605}" srcOrd="2" destOrd="0" presId="urn:microsoft.com/office/officeart/2005/8/layout/lProcess2"/>
    <dgm:cxn modelId="{7BE6D554-1231-4E79-9A36-70D8AD69D7A4}" type="presParOf" srcId="{53472D30-3438-4364-B1E6-C0D96D3FD605}" destId="{7567AA56-BCF7-4586-BDE0-F58186B81405}" srcOrd="0" destOrd="0" presId="urn:microsoft.com/office/officeart/2005/8/layout/lProcess2"/>
    <dgm:cxn modelId="{90BEE495-DCDB-40B3-AFB7-72BEA994BCF6}" type="presParOf" srcId="{7567AA56-BCF7-4586-BDE0-F58186B81405}" destId="{F3C9B1B8-5252-42F8-BA42-9B4AB83C74D3}" srcOrd="0" destOrd="0" presId="urn:microsoft.com/office/officeart/2005/8/layout/lProcess2"/>
    <dgm:cxn modelId="{14D5F1D0-78AE-44A3-921E-EF7D67C84D9A}" type="presParOf" srcId="{7567AA56-BCF7-4586-BDE0-F58186B81405}" destId="{0A0DD06D-057B-491C-96F4-1B4E3F5CF68C}" srcOrd="1" destOrd="0" presId="urn:microsoft.com/office/officeart/2005/8/layout/lProcess2"/>
    <dgm:cxn modelId="{EAC1E639-F395-4757-B17E-44A0CA45FA71}" type="presParOf" srcId="{7567AA56-BCF7-4586-BDE0-F58186B81405}" destId="{D21DDD0B-76AF-4615-BA6F-01A0A4DE42E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66D0D9-3E06-4E6B-B539-395BEDC854B2}" type="doc">
      <dgm:prSet loTypeId="urn:microsoft.com/office/officeart/2005/8/layout/lProcess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C90B2EA6-AAB0-4BD5-AAFA-FF722CA4F47C}">
      <dgm:prSet phldrT="[Text]"/>
      <dgm:spPr/>
      <dgm:t>
        <a:bodyPr/>
        <a:lstStyle/>
        <a:p>
          <a:r>
            <a:rPr lang="en-GB" dirty="0"/>
            <a:t>Groups</a:t>
          </a:r>
        </a:p>
      </dgm:t>
    </dgm:pt>
    <dgm:pt modelId="{8B899350-31BD-4585-8962-7627F8921DBD}" type="parTrans" cxnId="{6CE7ADDE-E141-49C3-8E42-E88C5703AC5B}">
      <dgm:prSet/>
      <dgm:spPr/>
      <dgm:t>
        <a:bodyPr/>
        <a:lstStyle/>
        <a:p>
          <a:endParaRPr lang="en-GB"/>
        </a:p>
      </dgm:t>
    </dgm:pt>
    <dgm:pt modelId="{F223BBD3-97C8-4C6C-8C3B-B2BDBEDE991B}" type="sibTrans" cxnId="{6CE7ADDE-E141-49C3-8E42-E88C5703AC5B}">
      <dgm:prSet/>
      <dgm:spPr/>
      <dgm:t>
        <a:bodyPr/>
        <a:lstStyle/>
        <a:p>
          <a:endParaRPr lang="en-GB"/>
        </a:p>
      </dgm:t>
    </dgm:pt>
    <dgm:pt modelId="{66368559-2B5B-4A86-A706-80C80D915581}">
      <dgm:prSet phldrT="[Text]"/>
      <dgm:spPr/>
      <dgm:t>
        <a:bodyPr/>
        <a:lstStyle/>
        <a:p>
          <a:r>
            <a:rPr lang="en-GB" dirty="0" err="1"/>
            <a:t>PyData</a:t>
          </a:r>
          <a:endParaRPr lang="en-GB" dirty="0"/>
        </a:p>
      </dgm:t>
    </dgm:pt>
    <dgm:pt modelId="{F84592B9-49A8-40E6-993C-E56D19C8491E}" type="parTrans" cxnId="{C8359E93-4762-45B5-8507-94BEFDB1758C}">
      <dgm:prSet/>
      <dgm:spPr/>
      <dgm:t>
        <a:bodyPr/>
        <a:lstStyle/>
        <a:p>
          <a:endParaRPr lang="en-GB"/>
        </a:p>
      </dgm:t>
    </dgm:pt>
    <dgm:pt modelId="{D8165C48-B012-408E-AC02-89E5EEE5CED5}" type="sibTrans" cxnId="{C8359E93-4762-45B5-8507-94BEFDB1758C}">
      <dgm:prSet/>
      <dgm:spPr/>
      <dgm:t>
        <a:bodyPr/>
        <a:lstStyle/>
        <a:p>
          <a:endParaRPr lang="en-GB"/>
        </a:p>
      </dgm:t>
    </dgm:pt>
    <dgm:pt modelId="{C86FE3AE-C5FF-4F80-BB28-14C659CD952C}">
      <dgm:prSet phldrT="[Text]"/>
      <dgm:spPr/>
      <dgm:t>
        <a:bodyPr/>
        <a:lstStyle/>
        <a:p>
          <a:r>
            <a:rPr lang="en-GB" dirty="0" err="1"/>
            <a:t>PyLadies</a:t>
          </a:r>
          <a:endParaRPr lang="en-GB" dirty="0"/>
        </a:p>
      </dgm:t>
    </dgm:pt>
    <dgm:pt modelId="{6774189B-FDEF-4731-9547-27D6DD8E7FCB}" type="parTrans" cxnId="{6A845773-45A4-4FE2-9790-5B874BF27B0A}">
      <dgm:prSet/>
      <dgm:spPr/>
      <dgm:t>
        <a:bodyPr/>
        <a:lstStyle/>
        <a:p>
          <a:endParaRPr lang="en-GB"/>
        </a:p>
      </dgm:t>
    </dgm:pt>
    <dgm:pt modelId="{B2900120-29AD-42BD-BE71-7185E86175C3}" type="sibTrans" cxnId="{6A845773-45A4-4FE2-9790-5B874BF27B0A}">
      <dgm:prSet/>
      <dgm:spPr/>
      <dgm:t>
        <a:bodyPr/>
        <a:lstStyle/>
        <a:p>
          <a:endParaRPr lang="en-GB"/>
        </a:p>
      </dgm:t>
    </dgm:pt>
    <dgm:pt modelId="{86112B9B-DC38-41CD-B941-7BBFD59DA5A7}">
      <dgm:prSet phldrT="[Text]"/>
      <dgm:spPr/>
      <dgm:t>
        <a:bodyPr/>
        <a:lstStyle/>
        <a:p>
          <a:r>
            <a:rPr lang="en-GB" dirty="0"/>
            <a:t>Conferences</a:t>
          </a:r>
        </a:p>
      </dgm:t>
    </dgm:pt>
    <dgm:pt modelId="{236C0518-B911-4730-97DB-0C981C114DB1}" type="parTrans" cxnId="{8C09A680-A133-4C8B-98EA-EC474BB7C353}">
      <dgm:prSet/>
      <dgm:spPr/>
      <dgm:t>
        <a:bodyPr/>
        <a:lstStyle/>
        <a:p>
          <a:endParaRPr lang="en-GB"/>
        </a:p>
      </dgm:t>
    </dgm:pt>
    <dgm:pt modelId="{A15AC0F3-79C7-416F-87B4-FBCF8B2B1A94}" type="sibTrans" cxnId="{8C09A680-A133-4C8B-98EA-EC474BB7C353}">
      <dgm:prSet/>
      <dgm:spPr/>
      <dgm:t>
        <a:bodyPr/>
        <a:lstStyle/>
        <a:p>
          <a:endParaRPr lang="en-GB"/>
        </a:p>
      </dgm:t>
    </dgm:pt>
    <dgm:pt modelId="{C4D43B34-297E-4CFA-AFC7-0A6C92AAFB12}">
      <dgm:prSet phldrT="[Text]"/>
      <dgm:spPr/>
      <dgm:t>
        <a:bodyPr/>
        <a:lstStyle/>
        <a:p>
          <a:r>
            <a:rPr lang="en-GB" dirty="0" err="1"/>
            <a:t>PyCon</a:t>
          </a:r>
          <a:endParaRPr lang="en-GB" dirty="0"/>
        </a:p>
      </dgm:t>
    </dgm:pt>
    <dgm:pt modelId="{31DE905F-6035-471E-9E76-228F61530DC8}" type="parTrans" cxnId="{03138A71-4867-465D-B816-D922F83598D9}">
      <dgm:prSet/>
      <dgm:spPr/>
      <dgm:t>
        <a:bodyPr/>
        <a:lstStyle/>
        <a:p>
          <a:endParaRPr lang="en-GB"/>
        </a:p>
      </dgm:t>
    </dgm:pt>
    <dgm:pt modelId="{CFC7E7AE-7823-4078-81E7-F3A9D344A13A}" type="sibTrans" cxnId="{03138A71-4867-465D-B816-D922F83598D9}">
      <dgm:prSet/>
      <dgm:spPr/>
      <dgm:t>
        <a:bodyPr/>
        <a:lstStyle/>
        <a:p>
          <a:endParaRPr lang="en-GB"/>
        </a:p>
      </dgm:t>
    </dgm:pt>
    <dgm:pt modelId="{23BA1094-B693-41F7-A328-F9EE2CA2A50A}">
      <dgm:prSet phldrT="[Text]"/>
      <dgm:spPr/>
      <dgm:t>
        <a:bodyPr/>
        <a:lstStyle/>
        <a:p>
          <a:r>
            <a:rPr lang="en-GB" dirty="0" err="1"/>
            <a:t>PyData</a:t>
          </a:r>
          <a:endParaRPr lang="en-GB" dirty="0"/>
        </a:p>
      </dgm:t>
    </dgm:pt>
    <dgm:pt modelId="{38B08915-DB9B-4BF3-86AE-A12CB5BF7B81}" type="parTrans" cxnId="{D5D85958-C698-4C09-8B0B-CC6AD8C551F7}">
      <dgm:prSet/>
      <dgm:spPr/>
      <dgm:t>
        <a:bodyPr/>
        <a:lstStyle/>
        <a:p>
          <a:endParaRPr lang="en-GB"/>
        </a:p>
      </dgm:t>
    </dgm:pt>
    <dgm:pt modelId="{A434A9DE-2F55-4166-8C5C-B6117882920B}" type="sibTrans" cxnId="{D5D85958-C698-4C09-8B0B-CC6AD8C551F7}">
      <dgm:prSet/>
      <dgm:spPr/>
      <dgm:t>
        <a:bodyPr/>
        <a:lstStyle/>
        <a:p>
          <a:endParaRPr lang="en-GB"/>
        </a:p>
      </dgm:t>
    </dgm:pt>
    <dgm:pt modelId="{1578CF2B-044F-4458-9A8D-05A6016E57BD}">
      <dgm:prSet phldrT="[Text]"/>
      <dgm:spPr/>
      <dgm:t>
        <a:bodyPr/>
        <a:lstStyle/>
        <a:p>
          <a:r>
            <a:rPr lang="en-GB" dirty="0"/>
            <a:t>Online</a:t>
          </a:r>
        </a:p>
      </dgm:t>
    </dgm:pt>
    <dgm:pt modelId="{ECC01C84-F7CF-4802-B699-BDC14654AD7E}" type="parTrans" cxnId="{5B94C19C-8EB9-4CFC-B98E-FDF36F778205}">
      <dgm:prSet/>
      <dgm:spPr/>
      <dgm:t>
        <a:bodyPr/>
        <a:lstStyle/>
        <a:p>
          <a:endParaRPr lang="en-GB"/>
        </a:p>
      </dgm:t>
    </dgm:pt>
    <dgm:pt modelId="{28E3BEB0-9958-424B-B5F5-FDFAD926EE99}" type="sibTrans" cxnId="{5B94C19C-8EB9-4CFC-B98E-FDF36F778205}">
      <dgm:prSet/>
      <dgm:spPr/>
      <dgm:t>
        <a:bodyPr/>
        <a:lstStyle/>
        <a:p>
          <a:endParaRPr lang="en-GB"/>
        </a:p>
      </dgm:t>
    </dgm:pt>
    <dgm:pt modelId="{52E871F5-BAF1-492A-A46F-0ADD742B8CC9}">
      <dgm:prSet phldrT="[Text]"/>
      <dgm:spPr/>
      <dgm:t>
        <a:bodyPr/>
        <a:lstStyle/>
        <a:p>
          <a:r>
            <a:rPr lang="en-GB" dirty="0" err="1"/>
            <a:t>KaggleNoobs</a:t>
          </a:r>
          <a:endParaRPr lang="en-GB" dirty="0"/>
        </a:p>
      </dgm:t>
    </dgm:pt>
    <dgm:pt modelId="{A7FB6E25-1425-4CFA-B5FF-F7728551C9F2}" type="parTrans" cxnId="{50FD9BFB-FF40-4756-A902-2255A248086A}">
      <dgm:prSet/>
      <dgm:spPr/>
      <dgm:t>
        <a:bodyPr/>
        <a:lstStyle/>
        <a:p>
          <a:endParaRPr lang="en-GB"/>
        </a:p>
      </dgm:t>
    </dgm:pt>
    <dgm:pt modelId="{3BF6A1C8-04BD-4385-8EF2-9EFE0817B334}" type="sibTrans" cxnId="{50FD9BFB-FF40-4756-A902-2255A248086A}">
      <dgm:prSet/>
      <dgm:spPr/>
      <dgm:t>
        <a:bodyPr/>
        <a:lstStyle/>
        <a:p>
          <a:endParaRPr lang="en-GB"/>
        </a:p>
      </dgm:t>
    </dgm:pt>
    <dgm:pt modelId="{1EB3CDAA-9B4B-4921-97E8-C194AE9572F9}">
      <dgm:prSet phldrT="[Text]"/>
      <dgm:spPr/>
      <dgm:t>
        <a:bodyPr/>
        <a:lstStyle/>
        <a:p>
          <a:r>
            <a:rPr lang="en-GB" dirty="0"/>
            <a:t>#python</a:t>
          </a:r>
        </a:p>
      </dgm:t>
    </dgm:pt>
    <dgm:pt modelId="{A285A7CC-B35F-4591-97CB-6F7CCF430CC2}" type="parTrans" cxnId="{EE4FFDE4-8C16-4582-9633-42F20E6E2F8F}">
      <dgm:prSet/>
      <dgm:spPr/>
      <dgm:t>
        <a:bodyPr/>
        <a:lstStyle/>
        <a:p>
          <a:endParaRPr lang="en-GB"/>
        </a:p>
      </dgm:t>
    </dgm:pt>
    <dgm:pt modelId="{624B72D1-CDE0-49E9-A355-11CC27DC68F2}" type="sibTrans" cxnId="{EE4FFDE4-8C16-4582-9633-42F20E6E2F8F}">
      <dgm:prSet/>
      <dgm:spPr/>
      <dgm:t>
        <a:bodyPr/>
        <a:lstStyle/>
        <a:p>
          <a:endParaRPr lang="en-GB"/>
        </a:p>
      </dgm:t>
    </dgm:pt>
    <dgm:pt modelId="{2A24DFB7-4DA6-4DF0-A43C-BDD0EDF9C781}" type="pres">
      <dgm:prSet presAssocID="{7166D0D9-3E06-4E6B-B539-395BEDC854B2}" presName="theList" presStyleCnt="0">
        <dgm:presLayoutVars>
          <dgm:dir/>
          <dgm:animLvl val="lvl"/>
          <dgm:resizeHandles val="exact"/>
        </dgm:presLayoutVars>
      </dgm:prSet>
      <dgm:spPr/>
    </dgm:pt>
    <dgm:pt modelId="{52EC9157-765E-4E20-9FD6-21F2D1B8481D}" type="pres">
      <dgm:prSet presAssocID="{C90B2EA6-AAB0-4BD5-AAFA-FF722CA4F47C}" presName="compNode" presStyleCnt="0"/>
      <dgm:spPr/>
    </dgm:pt>
    <dgm:pt modelId="{E8B4DA73-8AB7-43EF-913B-7F6F3B3AA126}" type="pres">
      <dgm:prSet presAssocID="{C90B2EA6-AAB0-4BD5-AAFA-FF722CA4F47C}" presName="aNode" presStyleLbl="bgShp" presStyleIdx="0" presStyleCnt="3"/>
      <dgm:spPr/>
    </dgm:pt>
    <dgm:pt modelId="{5F5C8BAE-77C9-43DE-9592-49E1C530ED89}" type="pres">
      <dgm:prSet presAssocID="{C90B2EA6-AAB0-4BD5-AAFA-FF722CA4F47C}" presName="textNode" presStyleLbl="bgShp" presStyleIdx="0" presStyleCnt="3"/>
      <dgm:spPr/>
    </dgm:pt>
    <dgm:pt modelId="{829FC62D-9459-43E4-9A2E-B07229977B0C}" type="pres">
      <dgm:prSet presAssocID="{C90B2EA6-AAB0-4BD5-AAFA-FF722CA4F47C}" presName="compChildNode" presStyleCnt="0"/>
      <dgm:spPr/>
    </dgm:pt>
    <dgm:pt modelId="{B51DC619-4435-48C9-9A46-8E1F74703F1C}" type="pres">
      <dgm:prSet presAssocID="{C90B2EA6-AAB0-4BD5-AAFA-FF722CA4F47C}" presName="theInnerList" presStyleCnt="0"/>
      <dgm:spPr/>
    </dgm:pt>
    <dgm:pt modelId="{7E6E8691-726F-4DD1-8296-FC1F3FCDE642}" type="pres">
      <dgm:prSet presAssocID="{66368559-2B5B-4A86-A706-80C80D915581}" presName="childNode" presStyleLbl="node1" presStyleIdx="0" presStyleCnt="6">
        <dgm:presLayoutVars>
          <dgm:bulletEnabled val="1"/>
        </dgm:presLayoutVars>
      </dgm:prSet>
      <dgm:spPr/>
    </dgm:pt>
    <dgm:pt modelId="{CE6C11D5-9FCA-464B-AA92-30C65BB916EE}" type="pres">
      <dgm:prSet presAssocID="{66368559-2B5B-4A86-A706-80C80D915581}" presName="aSpace2" presStyleCnt="0"/>
      <dgm:spPr/>
    </dgm:pt>
    <dgm:pt modelId="{A1AB9427-72B9-4376-B658-9A9A8ED1C354}" type="pres">
      <dgm:prSet presAssocID="{C86FE3AE-C5FF-4F80-BB28-14C659CD952C}" presName="childNode" presStyleLbl="node1" presStyleIdx="1" presStyleCnt="6">
        <dgm:presLayoutVars>
          <dgm:bulletEnabled val="1"/>
        </dgm:presLayoutVars>
      </dgm:prSet>
      <dgm:spPr/>
    </dgm:pt>
    <dgm:pt modelId="{D7F119C9-190B-4E68-A020-7A2A21B839C6}" type="pres">
      <dgm:prSet presAssocID="{C90B2EA6-AAB0-4BD5-AAFA-FF722CA4F47C}" presName="aSpace" presStyleCnt="0"/>
      <dgm:spPr/>
    </dgm:pt>
    <dgm:pt modelId="{3FD196FE-6E9C-4764-9784-6A96002540D3}" type="pres">
      <dgm:prSet presAssocID="{86112B9B-DC38-41CD-B941-7BBFD59DA5A7}" presName="compNode" presStyleCnt="0"/>
      <dgm:spPr/>
    </dgm:pt>
    <dgm:pt modelId="{6443DBED-DEED-4DFC-9FFB-5BF64CA8D305}" type="pres">
      <dgm:prSet presAssocID="{86112B9B-DC38-41CD-B941-7BBFD59DA5A7}" presName="aNode" presStyleLbl="bgShp" presStyleIdx="1" presStyleCnt="3"/>
      <dgm:spPr/>
    </dgm:pt>
    <dgm:pt modelId="{B6407ED9-E16B-409E-A767-A77FA5D48CD1}" type="pres">
      <dgm:prSet presAssocID="{86112B9B-DC38-41CD-B941-7BBFD59DA5A7}" presName="textNode" presStyleLbl="bgShp" presStyleIdx="1" presStyleCnt="3"/>
      <dgm:spPr/>
    </dgm:pt>
    <dgm:pt modelId="{9664E654-9C0B-49C0-9AA0-3A32E587186D}" type="pres">
      <dgm:prSet presAssocID="{86112B9B-DC38-41CD-B941-7BBFD59DA5A7}" presName="compChildNode" presStyleCnt="0"/>
      <dgm:spPr/>
    </dgm:pt>
    <dgm:pt modelId="{01AD05C8-34B4-4A91-B33A-A967CFD424E4}" type="pres">
      <dgm:prSet presAssocID="{86112B9B-DC38-41CD-B941-7BBFD59DA5A7}" presName="theInnerList" presStyleCnt="0"/>
      <dgm:spPr/>
    </dgm:pt>
    <dgm:pt modelId="{F670E569-9B9F-4DBF-B0F1-0DF1C00E0EB9}" type="pres">
      <dgm:prSet presAssocID="{C4D43B34-297E-4CFA-AFC7-0A6C92AAFB12}" presName="childNode" presStyleLbl="node1" presStyleIdx="2" presStyleCnt="6">
        <dgm:presLayoutVars>
          <dgm:bulletEnabled val="1"/>
        </dgm:presLayoutVars>
      </dgm:prSet>
      <dgm:spPr/>
    </dgm:pt>
    <dgm:pt modelId="{BB99FCCA-8B85-42A2-88B7-6D19F191A377}" type="pres">
      <dgm:prSet presAssocID="{C4D43B34-297E-4CFA-AFC7-0A6C92AAFB12}" presName="aSpace2" presStyleCnt="0"/>
      <dgm:spPr/>
    </dgm:pt>
    <dgm:pt modelId="{E7AA6A1E-E9D2-4C0C-968A-5501E089EECD}" type="pres">
      <dgm:prSet presAssocID="{23BA1094-B693-41F7-A328-F9EE2CA2A50A}" presName="childNode" presStyleLbl="node1" presStyleIdx="3" presStyleCnt="6">
        <dgm:presLayoutVars>
          <dgm:bulletEnabled val="1"/>
        </dgm:presLayoutVars>
      </dgm:prSet>
      <dgm:spPr/>
    </dgm:pt>
    <dgm:pt modelId="{675A38C6-8A5A-4418-BBA5-71275023FCC0}" type="pres">
      <dgm:prSet presAssocID="{86112B9B-DC38-41CD-B941-7BBFD59DA5A7}" presName="aSpace" presStyleCnt="0"/>
      <dgm:spPr/>
    </dgm:pt>
    <dgm:pt modelId="{5C93A604-F9F9-4642-B1BE-185419FF476D}" type="pres">
      <dgm:prSet presAssocID="{1578CF2B-044F-4458-9A8D-05A6016E57BD}" presName="compNode" presStyleCnt="0"/>
      <dgm:spPr/>
    </dgm:pt>
    <dgm:pt modelId="{E7A9A49A-F0A4-4E22-A478-FE90169A56A7}" type="pres">
      <dgm:prSet presAssocID="{1578CF2B-044F-4458-9A8D-05A6016E57BD}" presName="aNode" presStyleLbl="bgShp" presStyleIdx="2" presStyleCnt="3"/>
      <dgm:spPr/>
    </dgm:pt>
    <dgm:pt modelId="{C4E156EC-DBEA-47FB-A8ED-183B74101ED8}" type="pres">
      <dgm:prSet presAssocID="{1578CF2B-044F-4458-9A8D-05A6016E57BD}" presName="textNode" presStyleLbl="bgShp" presStyleIdx="2" presStyleCnt="3"/>
      <dgm:spPr/>
    </dgm:pt>
    <dgm:pt modelId="{53472D30-3438-4364-B1E6-C0D96D3FD605}" type="pres">
      <dgm:prSet presAssocID="{1578CF2B-044F-4458-9A8D-05A6016E57BD}" presName="compChildNode" presStyleCnt="0"/>
      <dgm:spPr/>
    </dgm:pt>
    <dgm:pt modelId="{7567AA56-BCF7-4586-BDE0-F58186B81405}" type="pres">
      <dgm:prSet presAssocID="{1578CF2B-044F-4458-9A8D-05A6016E57BD}" presName="theInnerList" presStyleCnt="0"/>
      <dgm:spPr/>
    </dgm:pt>
    <dgm:pt modelId="{F3C9B1B8-5252-42F8-BA42-9B4AB83C74D3}" type="pres">
      <dgm:prSet presAssocID="{52E871F5-BAF1-492A-A46F-0ADD742B8CC9}" presName="childNode" presStyleLbl="node1" presStyleIdx="4" presStyleCnt="6">
        <dgm:presLayoutVars>
          <dgm:bulletEnabled val="1"/>
        </dgm:presLayoutVars>
      </dgm:prSet>
      <dgm:spPr/>
    </dgm:pt>
    <dgm:pt modelId="{0A0DD06D-057B-491C-96F4-1B4E3F5CF68C}" type="pres">
      <dgm:prSet presAssocID="{52E871F5-BAF1-492A-A46F-0ADD742B8CC9}" presName="aSpace2" presStyleCnt="0"/>
      <dgm:spPr/>
    </dgm:pt>
    <dgm:pt modelId="{D21DDD0B-76AF-4615-BA6F-01A0A4DE42E7}" type="pres">
      <dgm:prSet presAssocID="{1EB3CDAA-9B4B-4921-97E8-C194AE9572F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84849A10-7613-478D-9D3D-4DB460159126}" type="presOf" srcId="{C4D43B34-297E-4CFA-AFC7-0A6C92AAFB12}" destId="{F670E569-9B9F-4DBF-B0F1-0DF1C00E0EB9}" srcOrd="0" destOrd="0" presId="urn:microsoft.com/office/officeart/2005/8/layout/lProcess2"/>
    <dgm:cxn modelId="{A8B39013-EBF8-4909-9B6B-E94DD717532D}" type="presOf" srcId="{66368559-2B5B-4A86-A706-80C80D915581}" destId="{7E6E8691-726F-4DD1-8296-FC1F3FCDE642}" srcOrd="0" destOrd="0" presId="urn:microsoft.com/office/officeart/2005/8/layout/lProcess2"/>
    <dgm:cxn modelId="{D1E93531-ACE6-4E57-A7AC-D80AFBE67845}" type="presOf" srcId="{1578CF2B-044F-4458-9A8D-05A6016E57BD}" destId="{E7A9A49A-F0A4-4E22-A478-FE90169A56A7}" srcOrd="0" destOrd="0" presId="urn:microsoft.com/office/officeart/2005/8/layout/lProcess2"/>
    <dgm:cxn modelId="{5ED1325C-CA71-47FA-AE9A-A47ECEF2A763}" type="presOf" srcId="{86112B9B-DC38-41CD-B941-7BBFD59DA5A7}" destId="{B6407ED9-E16B-409E-A767-A77FA5D48CD1}" srcOrd="1" destOrd="0" presId="urn:microsoft.com/office/officeart/2005/8/layout/lProcess2"/>
    <dgm:cxn modelId="{96B0A06A-5221-4A04-A56E-A0BEDC3F281E}" type="presOf" srcId="{C86FE3AE-C5FF-4F80-BB28-14C659CD952C}" destId="{A1AB9427-72B9-4376-B658-9A9A8ED1C354}" srcOrd="0" destOrd="0" presId="urn:microsoft.com/office/officeart/2005/8/layout/lProcess2"/>
    <dgm:cxn modelId="{03138A71-4867-465D-B816-D922F83598D9}" srcId="{86112B9B-DC38-41CD-B941-7BBFD59DA5A7}" destId="{C4D43B34-297E-4CFA-AFC7-0A6C92AAFB12}" srcOrd="0" destOrd="0" parTransId="{31DE905F-6035-471E-9E76-228F61530DC8}" sibTransId="{CFC7E7AE-7823-4078-81E7-F3A9D344A13A}"/>
    <dgm:cxn modelId="{6A845773-45A4-4FE2-9790-5B874BF27B0A}" srcId="{C90B2EA6-AAB0-4BD5-AAFA-FF722CA4F47C}" destId="{C86FE3AE-C5FF-4F80-BB28-14C659CD952C}" srcOrd="1" destOrd="0" parTransId="{6774189B-FDEF-4731-9547-27D6DD8E7FCB}" sibTransId="{B2900120-29AD-42BD-BE71-7185E86175C3}"/>
    <dgm:cxn modelId="{D3B6ED53-EEDF-4EE1-A0B7-39A7229DEBB8}" type="presOf" srcId="{52E871F5-BAF1-492A-A46F-0ADD742B8CC9}" destId="{F3C9B1B8-5252-42F8-BA42-9B4AB83C74D3}" srcOrd="0" destOrd="0" presId="urn:microsoft.com/office/officeart/2005/8/layout/lProcess2"/>
    <dgm:cxn modelId="{D5D85958-C698-4C09-8B0B-CC6AD8C551F7}" srcId="{86112B9B-DC38-41CD-B941-7BBFD59DA5A7}" destId="{23BA1094-B693-41F7-A328-F9EE2CA2A50A}" srcOrd="1" destOrd="0" parTransId="{38B08915-DB9B-4BF3-86AE-A12CB5BF7B81}" sibTransId="{A434A9DE-2F55-4166-8C5C-B6117882920B}"/>
    <dgm:cxn modelId="{6ED32B59-107A-4A32-B706-0A2004F08B44}" type="presOf" srcId="{86112B9B-DC38-41CD-B941-7BBFD59DA5A7}" destId="{6443DBED-DEED-4DFC-9FFB-5BF64CA8D305}" srcOrd="0" destOrd="0" presId="urn:microsoft.com/office/officeart/2005/8/layout/lProcess2"/>
    <dgm:cxn modelId="{B2DD927F-49DA-4EF9-8EE5-9DFBF4D6BF5E}" type="presOf" srcId="{C90B2EA6-AAB0-4BD5-AAFA-FF722CA4F47C}" destId="{5F5C8BAE-77C9-43DE-9592-49E1C530ED89}" srcOrd="1" destOrd="0" presId="urn:microsoft.com/office/officeart/2005/8/layout/lProcess2"/>
    <dgm:cxn modelId="{8C09A680-A133-4C8B-98EA-EC474BB7C353}" srcId="{7166D0D9-3E06-4E6B-B539-395BEDC854B2}" destId="{86112B9B-DC38-41CD-B941-7BBFD59DA5A7}" srcOrd="1" destOrd="0" parTransId="{236C0518-B911-4730-97DB-0C981C114DB1}" sibTransId="{A15AC0F3-79C7-416F-87B4-FBCF8B2B1A94}"/>
    <dgm:cxn modelId="{341C7684-3012-44A2-96C2-F17481E40ACE}" type="presOf" srcId="{7166D0D9-3E06-4E6B-B539-395BEDC854B2}" destId="{2A24DFB7-4DA6-4DF0-A43C-BDD0EDF9C781}" srcOrd="0" destOrd="0" presId="urn:microsoft.com/office/officeart/2005/8/layout/lProcess2"/>
    <dgm:cxn modelId="{C8359E93-4762-45B5-8507-94BEFDB1758C}" srcId="{C90B2EA6-AAB0-4BD5-AAFA-FF722CA4F47C}" destId="{66368559-2B5B-4A86-A706-80C80D915581}" srcOrd="0" destOrd="0" parTransId="{F84592B9-49A8-40E6-993C-E56D19C8491E}" sibTransId="{D8165C48-B012-408E-AC02-89E5EEE5CED5}"/>
    <dgm:cxn modelId="{580E599C-07AF-47D0-9024-A41504FE5109}" type="presOf" srcId="{23BA1094-B693-41F7-A328-F9EE2CA2A50A}" destId="{E7AA6A1E-E9D2-4C0C-968A-5501E089EECD}" srcOrd="0" destOrd="0" presId="urn:microsoft.com/office/officeart/2005/8/layout/lProcess2"/>
    <dgm:cxn modelId="{5B94C19C-8EB9-4CFC-B98E-FDF36F778205}" srcId="{7166D0D9-3E06-4E6B-B539-395BEDC854B2}" destId="{1578CF2B-044F-4458-9A8D-05A6016E57BD}" srcOrd="2" destOrd="0" parTransId="{ECC01C84-F7CF-4802-B699-BDC14654AD7E}" sibTransId="{28E3BEB0-9958-424B-B5F5-FDFAD926EE99}"/>
    <dgm:cxn modelId="{6CE7ADDE-E141-49C3-8E42-E88C5703AC5B}" srcId="{7166D0D9-3E06-4E6B-B539-395BEDC854B2}" destId="{C90B2EA6-AAB0-4BD5-AAFA-FF722CA4F47C}" srcOrd="0" destOrd="0" parTransId="{8B899350-31BD-4585-8962-7627F8921DBD}" sibTransId="{F223BBD3-97C8-4C6C-8C3B-B2BDBEDE991B}"/>
    <dgm:cxn modelId="{F9EA35E0-72EA-4D2B-967C-F85E484F8BDA}" type="presOf" srcId="{1578CF2B-044F-4458-9A8D-05A6016E57BD}" destId="{C4E156EC-DBEA-47FB-A8ED-183B74101ED8}" srcOrd="1" destOrd="0" presId="urn:microsoft.com/office/officeart/2005/8/layout/lProcess2"/>
    <dgm:cxn modelId="{EE4FFDE4-8C16-4582-9633-42F20E6E2F8F}" srcId="{1578CF2B-044F-4458-9A8D-05A6016E57BD}" destId="{1EB3CDAA-9B4B-4921-97E8-C194AE9572F9}" srcOrd="1" destOrd="0" parTransId="{A285A7CC-B35F-4591-97CB-6F7CCF430CC2}" sibTransId="{624B72D1-CDE0-49E9-A355-11CC27DC68F2}"/>
    <dgm:cxn modelId="{85AB70EA-E2F1-4DB2-A8D9-92FBB0607C8C}" type="presOf" srcId="{C90B2EA6-AAB0-4BD5-AAFA-FF722CA4F47C}" destId="{E8B4DA73-8AB7-43EF-913B-7F6F3B3AA126}" srcOrd="0" destOrd="0" presId="urn:microsoft.com/office/officeart/2005/8/layout/lProcess2"/>
    <dgm:cxn modelId="{70EF01F6-F384-405F-9A4E-34E431FCEB17}" type="presOf" srcId="{1EB3CDAA-9B4B-4921-97E8-C194AE9572F9}" destId="{D21DDD0B-76AF-4615-BA6F-01A0A4DE42E7}" srcOrd="0" destOrd="0" presId="urn:microsoft.com/office/officeart/2005/8/layout/lProcess2"/>
    <dgm:cxn modelId="{50FD9BFB-FF40-4756-A902-2255A248086A}" srcId="{1578CF2B-044F-4458-9A8D-05A6016E57BD}" destId="{52E871F5-BAF1-492A-A46F-0ADD742B8CC9}" srcOrd="0" destOrd="0" parTransId="{A7FB6E25-1425-4CFA-B5FF-F7728551C9F2}" sibTransId="{3BF6A1C8-04BD-4385-8EF2-9EFE0817B334}"/>
    <dgm:cxn modelId="{3A45801A-41DA-41F0-9071-DE6F90FE9FC3}" type="presParOf" srcId="{2A24DFB7-4DA6-4DF0-A43C-BDD0EDF9C781}" destId="{52EC9157-765E-4E20-9FD6-21F2D1B8481D}" srcOrd="0" destOrd="0" presId="urn:microsoft.com/office/officeart/2005/8/layout/lProcess2"/>
    <dgm:cxn modelId="{0B31179B-D4A6-4B75-B7EA-7AB7A7B8257F}" type="presParOf" srcId="{52EC9157-765E-4E20-9FD6-21F2D1B8481D}" destId="{E8B4DA73-8AB7-43EF-913B-7F6F3B3AA126}" srcOrd="0" destOrd="0" presId="urn:microsoft.com/office/officeart/2005/8/layout/lProcess2"/>
    <dgm:cxn modelId="{C7A5C2A4-FCD9-413E-8456-14B686363844}" type="presParOf" srcId="{52EC9157-765E-4E20-9FD6-21F2D1B8481D}" destId="{5F5C8BAE-77C9-43DE-9592-49E1C530ED89}" srcOrd="1" destOrd="0" presId="urn:microsoft.com/office/officeart/2005/8/layout/lProcess2"/>
    <dgm:cxn modelId="{EC15DE55-11E3-41EF-BB0D-75B3D3D86C1E}" type="presParOf" srcId="{52EC9157-765E-4E20-9FD6-21F2D1B8481D}" destId="{829FC62D-9459-43E4-9A2E-B07229977B0C}" srcOrd="2" destOrd="0" presId="urn:microsoft.com/office/officeart/2005/8/layout/lProcess2"/>
    <dgm:cxn modelId="{0F4AD7EA-D406-42D9-A2C0-FC3FF5FBBD2D}" type="presParOf" srcId="{829FC62D-9459-43E4-9A2E-B07229977B0C}" destId="{B51DC619-4435-48C9-9A46-8E1F74703F1C}" srcOrd="0" destOrd="0" presId="urn:microsoft.com/office/officeart/2005/8/layout/lProcess2"/>
    <dgm:cxn modelId="{0E6B8294-0097-453A-8C35-CA3D559F113D}" type="presParOf" srcId="{B51DC619-4435-48C9-9A46-8E1F74703F1C}" destId="{7E6E8691-726F-4DD1-8296-FC1F3FCDE642}" srcOrd="0" destOrd="0" presId="urn:microsoft.com/office/officeart/2005/8/layout/lProcess2"/>
    <dgm:cxn modelId="{2DAC65EB-5D68-4D17-9E75-E379F1E130F0}" type="presParOf" srcId="{B51DC619-4435-48C9-9A46-8E1F74703F1C}" destId="{CE6C11D5-9FCA-464B-AA92-30C65BB916EE}" srcOrd="1" destOrd="0" presId="urn:microsoft.com/office/officeart/2005/8/layout/lProcess2"/>
    <dgm:cxn modelId="{8ACD6226-C499-4160-B7EE-DB5A2A477DE3}" type="presParOf" srcId="{B51DC619-4435-48C9-9A46-8E1F74703F1C}" destId="{A1AB9427-72B9-4376-B658-9A9A8ED1C354}" srcOrd="2" destOrd="0" presId="urn:microsoft.com/office/officeart/2005/8/layout/lProcess2"/>
    <dgm:cxn modelId="{6FF8A67C-A7C7-423E-A19A-7DFB3C431080}" type="presParOf" srcId="{2A24DFB7-4DA6-4DF0-A43C-BDD0EDF9C781}" destId="{D7F119C9-190B-4E68-A020-7A2A21B839C6}" srcOrd="1" destOrd="0" presId="urn:microsoft.com/office/officeart/2005/8/layout/lProcess2"/>
    <dgm:cxn modelId="{BADAB65D-E672-4BFA-BB1A-FF7746A70D77}" type="presParOf" srcId="{2A24DFB7-4DA6-4DF0-A43C-BDD0EDF9C781}" destId="{3FD196FE-6E9C-4764-9784-6A96002540D3}" srcOrd="2" destOrd="0" presId="urn:microsoft.com/office/officeart/2005/8/layout/lProcess2"/>
    <dgm:cxn modelId="{953D8E0C-6CED-4487-B852-E3B6132CA74C}" type="presParOf" srcId="{3FD196FE-6E9C-4764-9784-6A96002540D3}" destId="{6443DBED-DEED-4DFC-9FFB-5BF64CA8D305}" srcOrd="0" destOrd="0" presId="urn:microsoft.com/office/officeart/2005/8/layout/lProcess2"/>
    <dgm:cxn modelId="{3C492B5E-786B-4D1C-B3E1-79B5BB3B6449}" type="presParOf" srcId="{3FD196FE-6E9C-4764-9784-6A96002540D3}" destId="{B6407ED9-E16B-409E-A767-A77FA5D48CD1}" srcOrd="1" destOrd="0" presId="urn:microsoft.com/office/officeart/2005/8/layout/lProcess2"/>
    <dgm:cxn modelId="{6DA8CF68-5D2E-41E7-AB68-C6C625848ABA}" type="presParOf" srcId="{3FD196FE-6E9C-4764-9784-6A96002540D3}" destId="{9664E654-9C0B-49C0-9AA0-3A32E587186D}" srcOrd="2" destOrd="0" presId="urn:microsoft.com/office/officeart/2005/8/layout/lProcess2"/>
    <dgm:cxn modelId="{1EE64002-6070-4E41-A3C7-3A71EA7B091F}" type="presParOf" srcId="{9664E654-9C0B-49C0-9AA0-3A32E587186D}" destId="{01AD05C8-34B4-4A91-B33A-A967CFD424E4}" srcOrd="0" destOrd="0" presId="urn:microsoft.com/office/officeart/2005/8/layout/lProcess2"/>
    <dgm:cxn modelId="{E0BB2083-402F-4BBB-ADD2-6D375E868C51}" type="presParOf" srcId="{01AD05C8-34B4-4A91-B33A-A967CFD424E4}" destId="{F670E569-9B9F-4DBF-B0F1-0DF1C00E0EB9}" srcOrd="0" destOrd="0" presId="urn:microsoft.com/office/officeart/2005/8/layout/lProcess2"/>
    <dgm:cxn modelId="{8E4557F6-8956-4036-9AEB-9099FAEB6C30}" type="presParOf" srcId="{01AD05C8-34B4-4A91-B33A-A967CFD424E4}" destId="{BB99FCCA-8B85-42A2-88B7-6D19F191A377}" srcOrd="1" destOrd="0" presId="urn:microsoft.com/office/officeart/2005/8/layout/lProcess2"/>
    <dgm:cxn modelId="{F69991CE-9E70-4B8A-960B-D707184D3F04}" type="presParOf" srcId="{01AD05C8-34B4-4A91-B33A-A967CFD424E4}" destId="{E7AA6A1E-E9D2-4C0C-968A-5501E089EECD}" srcOrd="2" destOrd="0" presId="urn:microsoft.com/office/officeart/2005/8/layout/lProcess2"/>
    <dgm:cxn modelId="{4838BDEC-F03A-4AEA-B1C5-F9A1CF0446F7}" type="presParOf" srcId="{2A24DFB7-4DA6-4DF0-A43C-BDD0EDF9C781}" destId="{675A38C6-8A5A-4418-BBA5-71275023FCC0}" srcOrd="3" destOrd="0" presId="urn:microsoft.com/office/officeart/2005/8/layout/lProcess2"/>
    <dgm:cxn modelId="{9D93CCD1-8B09-4750-B331-4AA1FBFD79A2}" type="presParOf" srcId="{2A24DFB7-4DA6-4DF0-A43C-BDD0EDF9C781}" destId="{5C93A604-F9F9-4642-B1BE-185419FF476D}" srcOrd="4" destOrd="0" presId="urn:microsoft.com/office/officeart/2005/8/layout/lProcess2"/>
    <dgm:cxn modelId="{2B32691F-B886-47FA-AA76-FBE20D973363}" type="presParOf" srcId="{5C93A604-F9F9-4642-B1BE-185419FF476D}" destId="{E7A9A49A-F0A4-4E22-A478-FE90169A56A7}" srcOrd="0" destOrd="0" presId="urn:microsoft.com/office/officeart/2005/8/layout/lProcess2"/>
    <dgm:cxn modelId="{A3C3F01B-F717-444B-B985-8BE51CC2D266}" type="presParOf" srcId="{5C93A604-F9F9-4642-B1BE-185419FF476D}" destId="{C4E156EC-DBEA-47FB-A8ED-183B74101ED8}" srcOrd="1" destOrd="0" presId="urn:microsoft.com/office/officeart/2005/8/layout/lProcess2"/>
    <dgm:cxn modelId="{D9DB57C3-19FD-4043-A871-EE1F52226E01}" type="presParOf" srcId="{5C93A604-F9F9-4642-B1BE-185419FF476D}" destId="{53472D30-3438-4364-B1E6-C0D96D3FD605}" srcOrd="2" destOrd="0" presId="urn:microsoft.com/office/officeart/2005/8/layout/lProcess2"/>
    <dgm:cxn modelId="{7BE6D554-1231-4E79-9A36-70D8AD69D7A4}" type="presParOf" srcId="{53472D30-3438-4364-B1E6-C0D96D3FD605}" destId="{7567AA56-BCF7-4586-BDE0-F58186B81405}" srcOrd="0" destOrd="0" presId="urn:microsoft.com/office/officeart/2005/8/layout/lProcess2"/>
    <dgm:cxn modelId="{90BEE495-DCDB-40B3-AFB7-72BEA994BCF6}" type="presParOf" srcId="{7567AA56-BCF7-4586-BDE0-F58186B81405}" destId="{F3C9B1B8-5252-42F8-BA42-9B4AB83C74D3}" srcOrd="0" destOrd="0" presId="urn:microsoft.com/office/officeart/2005/8/layout/lProcess2"/>
    <dgm:cxn modelId="{14D5F1D0-78AE-44A3-921E-EF7D67C84D9A}" type="presParOf" srcId="{7567AA56-BCF7-4586-BDE0-F58186B81405}" destId="{0A0DD06D-057B-491C-96F4-1B4E3F5CF68C}" srcOrd="1" destOrd="0" presId="urn:microsoft.com/office/officeart/2005/8/layout/lProcess2"/>
    <dgm:cxn modelId="{EAC1E639-F395-4757-B17E-44A0CA45FA71}" type="presParOf" srcId="{7567AA56-BCF7-4586-BDE0-F58186B81405}" destId="{D21DDD0B-76AF-4615-BA6F-01A0A4DE42E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934AD8-BE96-4EB2-95A0-3AC1560DA9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GB"/>
        </a:p>
      </dgm:t>
    </dgm:pt>
    <dgm:pt modelId="{1A600A33-9D32-4A3E-B2D0-8713A35C20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Volunteer</a:t>
          </a:r>
        </a:p>
      </dgm:t>
    </dgm:pt>
    <dgm:pt modelId="{8CAC4C11-880D-4E7B-A07D-80C59EC77E94}" type="parTrans" cxnId="{40238C6A-B537-493A-8ECC-DEB5E11F1AF2}">
      <dgm:prSet/>
      <dgm:spPr/>
      <dgm:t>
        <a:bodyPr/>
        <a:lstStyle/>
        <a:p>
          <a:endParaRPr lang="en-GB"/>
        </a:p>
      </dgm:t>
    </dgm:pt>
    <dgm:pt modelId="{B5A17140-88C6-4961-AA7D-D54C2BD2E478}" type="sibTrans" cxnId="{40238C6A-B537-493A-8ECC-DEB5E11F1AF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B2A0654-B323-4DBF-9E0A-AE01C4FDCF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Organise</a:t>
          </a:r>
          <a:endParaRPr lang="en-GB" dirty="0"/>
        </a:p>
      </dgm:t>
    </dgm:pt>
    <dgm:pt modelId="{7C530B03-84E4-4779-8DC2-E9E058A72DC4}" type="parTrans" cxnId="{77790867-5D12-4E50-8E99-151C504C0994}">
      <dgm:prSet/>
      <dgm:spPr/>
      <dgm:t>
        <a:bodyPr/>
        <a:lstStyle/>
        <a:p>
          <a:endParaRPr lang="en-GB"/>
        </a:p>
      </dgm:t>
    </dgm:pt>
    <dgm:pt modelId="{DC95BE82-EA78-4713-9410-F42EDF2ACD93}" type="sibTrans" cxnId="{77790867-5D12-4E50-8E99-151C504C099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F690E2-0758-4582-90DD-8241DD9E0C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Present</a:t>
          </a:r>
          <a:endParaRPr lang="en-GB" dirty="0"/>
        </a:p>
      </dgm:t>
    </dgm:pt>
    <dgm:pt modelId="{03E0AD2E-0939-463E-A2E4-D8D26DD335B8}" type="parTrans" cxnId="{9716F833-091B-4955-A5F1-FE55BD8922F3}">
      <dgm:prSet/>
      <dgm:spPr/>
      <dgm:t>
        <a:bodyPr/>
        <a:lstStyle/>
        <a:p>
          <a:endParaRPr lang="en-GB"/>
        </a:p>
      </dgm:t>
    </dgm:pt>
    <dgm:pt modelId="{CE3C80A2-4A57-456A-BD75-CE8809F2E25A}" type="sibTrans" cxnId="{9716F833-091B-4955-A5F1-FE55BD8922F3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5B07E72-BF97-4906-A23C-76FC7DE48E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Blog</a:t>
          </a:r>
          <a:endParaRPr lang="en-GB" dirty="0"/>
        </a:p>
      </dgm:t>
    </dgm:pt>
    <dgm:pt modelId="{F6AEBE76-24B7-4E35-855C-452B04B2811B}" type="parTrans" cxnId="{4474D9EF-CD7A-454C-BA65-E358A2966149}">
      <dgm:prSet/>
      <dgm:spPr/>
      <dgm:t>
        <a:bodyPr/>
        <a:lstStyle/>
        <a:p>
          <a:endParaRPr lang="en-GB"/>
        </a:p>
      </dgm:t>
    </dgm:pt>
    <dgm:pt modelId="{13A2521C-163F-4DEF-AF94-10A69C1AB76C}" type="sibTrans" cxnId="{4474D9EF-CD7A-454C-BA65-E358A296614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1DBCB7E-6742-4ECC-951F-10818DF637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Host</a:t>
          </a:r>
          <a:endParaRPr lang="en-GB" dirty="0"/>
        </a:p>
      </dgm:t>
    </dgm:pt>
    <dgm:pt modelId="{2D08B271-320F-4839-B3D0-CB414F2CA5E0}" type="parTrans" cxnId="{A2DC506B-0454-4FF7-B334-3D6848D8F730}">
      <dgm:prSet/>
      <dgm:spPr/>
      <dgm:t>
        <a:bodyPr/>
        <a:lstStyle/>
        <a:p>
          <a:endParaRPr lang="en-GB"/>
        </a:p>
      </dgm:t>
    </dgm:pt>
    <dgm:pt modelId="{82884AE7-3F05-4205-8DB3-958FDCACFE8F}" type="sibTrans" cxnId="{A2DC506B-0454-4FF7-B334-3D6848D8F73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2025EC8-6E53-4F87-B162-BB8D6D9C39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Code</a:t>
          </a:r>
        </a:p>
      </dgm:t>
    </dgm:pt>
    <dgm:pt modelId="{AF6CD9E9-5E84-4155-A724-A2183169F582}" type="parTrans" cxnId="{3311E4F0-00BC-4CCE-8F3F-FFD309B97EBF}">
      <dgm:prSet/>
      <dgm:spPr/>
      <dgm:t>
        <a:bodyPr/>
        <a:lstStyle/>
        <a:p>
          <a:endParaRPr lang="en-GB"/>
        </a:p>
      </dgm:t>
    </dgm:pt>
    <dgm:pt modelId="{B250F7C5-0B49-4C43-8735-E34BC0464E97}" type="sibTrans" cxnId="{3311E4F0-00BC-4CCE-8F3F-FFD309B97EBF}">
      <dgm:prSet/>
      <dgm:spPr/>
      <dgm:t>
        <a:bodyPr/>
        <a:lstStyle/>
        <a:p>
          <a:endParaRPr lang="en-GB"/>
        </a:p>
      </dgm:t>
    </dgm:pt>
    <dgm:pt modelId="{FC67B8EF-FE5D-4B7D-912B-EBCF1AFE3C9B}" type="pres">
      <dgm:prSet presAssocID="{4F934AD8-BE96-4EB2-95A0-3AC1560DA94D}" presName="root" presStyleCnt="0">
        <dgm:presLayoutVars>
          <dgm:dir/>
          <dgm:resizeHandles val="exact"/>
        </dgm:presLayoutVars>
      </dgm:prSet>
      <dgm:spPr/>
    </dgm:pt>
    <dgm:pt modelId="{3270186A-A687-4E83-BC29-9CD68130BEF6}" type="pres">
      <dgm:prSet presAssocID="{4F934AD8-BE96-4EB2-95A0-3AC1560DA94D}" presName="container" presStyleCnt="0">
        <dgm:presLayoutVars>
          <dgm:dir/>
          <dgm:resizeHandles val="exact"/>
        </dgm:presLayoutVars>
      </dgm:prSet>
      <dgm:spPr/>
    </dgm:pt>
    <dgm:pt modelId="{1B652F2C-1C8E-4C42-A6CD-790CF03ECB6F}" type="pres">
      <dgm:prSet presAssocID="{1A600A33-9D32-4A3E-B2D0-8713A35C20A9}" presName="compNode" presStyleCnt="0"/>
      <dgm:spPr/>
    </dgm:pt>
    <dgm:pt modelId="{86658166-CFA6-4E9F-A2ED-CF2E2467F7F4}" type="pres">
      <dgm:prSet presAssocID="{1A600A33-9D32-4A3E-B2D0-8713A35C20A9}" presName="iconBgRect" presStyleLbl="bgShp" presStyleIdx="0" presStyleCnt="6"/>
      <dgm:spPr/>
    </dgm:pt>
    <dgm:pt modelId="{8092C910-343E-401E-BEA1-4B0A4BACAD07}" type="pres">
      <dgm:prSet presAssocID="{1A600A33-9D32-4A3E-B2D0-8713A35C20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A78A1D6-FDC0-4EE9-AE91-11DFA157A2B8}" type="pres">
      <dgm:prSet presAssocID="{1A600A33-9D32-4A3E-B2D0-8713A35C20A9}" presName="spaceRect" presStyleCnt="0"/>
      <dgm:spPr/>
    </dgm:pt>
    <dgm:pt modelId="{0685EE90-4DB2-42B3-B49F-E3E08FF4992F}" type="pres">
      <dgm:prSet presAssocID="{1A600A33-9D32-4A3E-B2D0-8713A35C20A9}" presName="textRect" presStyleLbl="revTx" presStyleIdx="0" presStyleCnt="6">
        <dgm:presLayoutVars>
          <dgm:chMax val="1"/>
          <dgm:chPref val="1"/>
        </dgm:presLayoutVars>
      </dgm:prSet>
      <dgm:spPr/>
    </dgm:pt>
    <dgm:pt modelId="{D06DB574-6451-4011-929D-436C226CC2DA}" type="pres">
      <dgm:prSet presAssocID="{B5A17140-88C6-4961-AA7D-D54C2BD2E478}" presName="sibTrans" presStyleLbl="sibTrans2D1" presStyleIdx="0" presStyleCnt="0"/>
      <dgm:spPr/>
    </dgm:pt>
    <dgm:pt modelId="{97794267-B594-413E-B5C5-AD1759E62F34}" type="pres">
      <dgm:prSet presAssocID="{CB2A0654-B323-4DBF-9E0A-AE01C4FDCF8F}" presName="compNode" presStyleCnt="0"/>
      <dgm:spPr/>
    </dgm:pt>
    <dgm:pt modelId="{4B0D4C14-2271-4B75-B2EC-E3D57F58F35D}" type="pres">
      <dgm:prSet presAssocID="{CB2A0654-B323-4DBF-9E0A-AE01C4FDCF8F}" presName="iconBgRect" presStyleLbl="bgShp" presStyleIdx="1" presStyleCnt="6"/>
      <dgm:spPr/>
    </dgm:pt>
    <dgm:pt modelId="{A01ACF27-0523-4B12-830D-371CC4AE2203}" type="pres">
      <dgm:prSet presAssocID="{CB2A0654-B323-4DBF-9E0A-AE01C4FDCF8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506EF23-2436-4B12-8790-8B8E1FD5DCCC}" type="pres">
      <dgm:prSet presAssocID="{CB2A0654-B323-4DBF-9E0A-AE01C4FDCF8F}" presName="spaceRect" presStyleCnt="0"/>
      <dgm:spPr/>
    </dgm:pt>
    <dgm:pt modelId="{4DF9E406-A87A-445C-9366-851D715AF2D7}" type="pres">
      <dgm:prSet presAssocID="{CB2A0654-B323-4DBF-9E0A-AE01C4FDCF8F}" presName="textRect" presStyleLbl="revTx" presStyleIdx="1" presStyleCnt="6">
        <dgm:presLayoutVars>
          <dgm:chMax val="1"/>
          <dgm:chPref val="1"/>
        </dgm:presLayoutVars>
      </dgm:prSet>
      <dgm:spPr/>
    </dgm:pt>
    <dgm:pt modelId="{038550ED-194A-4A68-B2F1-4B8E3DC1B610}" type="pres">
      <dgm:prSet presAssocID="{DC95BE82-EA78-4713-9410-F42EDF2ACD93}" presName="sibTrans" presStyleLbl="sibTrans2D1" presStyleIdx="0" presStyleCnt="0"/>
      <dgm:spPr/>
    </dgm:pt>
    <dgm:pt modelId="{6D342DFC-2DD2-43A7-B103-7336207D5EBA}" type="pres">
      <dgm:prSet presAssocID="{97F690E2-0758-4582-90DD-8241DD9E0CAD}" presName="compNode" presStyleCnt="0"/>
      <dgm:spPr/>
    </dgm:pt>
    <dgm:pt modelId="{05012A0E-2A2A-42A3-B1F2-555506A42BCB}" type="pres">
      <dgm:prSet presAssocID="{97F690E2-0758-4582-90DD-8241DD9E0CAD}" presName="iconBgRect" presStyleLbl="bgShp" presStyleIdx="2" presStyleCnt="6"/>
      <dgm:spPr/>
    </dgm:pt>
    <dgm:pt modelId="{D3459A46-17DA-46A9-ADEB-554BCE09A25F}" type="pres">
      <dgm:prSet presAssocID="{97F690E2-0758-4582-90DD-8241DD9E0C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86D8F925-F2FC-4F47-B1C4-95559C31A6B5}" type="pres">
      <dgm:prSet presAssocID="{97F690E2-0758-4582-90DD-8241DD9E0CAD}" presName="spaceRect" presStyleCnt="0"/>
      <dgm:spPr/>
    </dgm:pt>
    <dgm:pt modelId="{A1D32559-CDC4-466B-98D4-DDACCEAF0A25}" type="pres">
      <dgm:prSet presAssocID="{97F690E2-0758-4582-90DD-8241DD9E0CAD}" presName="textRect" presStyleLbl="revTx" presStyleIdx="2" presStyleCnt="6">
        <dgm:presLayoutVars>
          <dgm:chMax val="1"/>
          <dgm:chPref val="1"/>
        </dgm:presLayoutVars>
      </dgm:prSet>
      <dgm:spPr/>
    </dgm:pt>
    <dgm:pt modelId="{A8801028-FC39-459D-847F-9A201DAC8CC1}" type="pres">
      <dgm:prSet presAssocID="{CE3C80A2-4A57-456A-BD75-CE8809F2E25A}" presName="sibTrans" presStyleLbl="sibTrans2D1" presStyleIdx="0" presStyleCnt="0"/>
      <dgm:spPr/>
    </dgm:pt>
    <dgm:pt modelId="{40021F8B-8B11-4CA8-B634-E4D70F50F370}" type="pres">
      <dgm:prSet presAssocID="{D5B07E72-BF97-4906-A23C-76FC7DE48E0F}" presName="compNode" presStyleCnt="0"/>
      <dgm:spPr/>
    </dgm:pt>
    <dgm:pt modelId="{D04A34F6-E149-4201-BDAD-874A50F8738C}" type="pres">
      <dgm:prSet presAssocID="{D5B07E72-BF97-4906-A23C-76FC7DE48E0F}" presName="iconBgRect" presStyleLbl="bgShp" presStyleIdx="3" presStyleCnt="6"/>
      <dgm:spPr/>
    </dgm:pt>
    <dgm:pt modelId="{36822D48-3F96-4689-A7CF-7409AC148E7A}" type="pres">
      <dgm:prSet presAssocID="{D5B07E72-BF97-4906-A23C-76FC7DE48E0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B6AA549-8980-4E40-9BE3-AD922F4F38EC}" type="pres">
      <dgm:prSet presAssocID="{D5B07E72-BF97-4906-A23C-76FC7DE48E0F}" presName="spaceRect" presStyleCnt="0"/>
      <dgm:spPr/>
    </dgm:pt>
    <dgm:pt modelId="{2BA195E9-0A8E-425E-9881-327C6171DFD4}" type="pres">
      <dgm:prSet presAssocID="{D5B07E72-BF97-4906-A23C-76FC7DE48E0F}" presName="textRect" presStyleLbl="revTx" presStyleIdx="3" presStyleCnt="6">
        <dgm:presLayoutVars>
          <dgm:chMax val="1"/>
          <dgm:chPref val="1"/>
        </dgm:presLayoutVars>
      </dgm:prSet>
      <dgm:spPr/>
    </dgm:pt>
    <dgm:pt modelId="{D2F502AA-B363-42D7-B9CD-364B95F8016D}" type="pres">
      <dgm:prSet presAssocID="{13A2521C-163F-4DEF-AF94-10A69C1AB76C}" presName="sibTrans" presStyleLbl="sibTrans2D1" presStyleIdx="0" presStyleCnt="0"/>
      <dgm:spPr/>
    </dgm:pt>
    <dgm:pt modelId="{2B3E0A98-E47D-4103-A421-A28F527C6F57}" type="pres">
      <dgm:prSet presAssocID="{A1DBCB7E-6742-4ECC-951F-10818DF63767}" presName="compNode" presStyleCnt="0"/>
      <dgm:spPr/>
    </dgm:pt>
    <dgm:pt modelId="{28D1CC16-2C3C-4767-BB49-7673924AD8EE}" type="pres">
      <dgm:prSet presAssocID="{A1DBCB7E-6742-4ECC-951F-10818DF63767}" presName="iconBgRect" presStyleLbl="bgShp" presStyleIdx="4" presStyleCnt="6"/>
      <dgm:spPr/>
    </dgm:pt>
    <dgm:pt modelId="{0C51C481-FFD0-44D6-B757-C781EED433FB}" type="pres">
      <dgm:prSet presAssocID="{A1DBCB7E-6742-4ECC-951F-10818DF637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55CCC84-41D4-4813-B37F-6A57A1E805CE}" type="pres">
      <dgm:prSet presAssocID="{A1DBCB7E-6742-4ECC-951F-10818DF63767}" presName="spaceRect" presStyleCnt="0"/>
      <dgm:spPr/>
    </dgm:pt>
    <dgm:pt modelId="{15E7B6A9-EE6D-41B2-B370-5C8E634EAC47}" type="pres">
      <dgm:prSet presAssocID="{A1DBCB7E-6742-4ECC-951F-10818DF63767}" presName="textRect" presStyleLbl="revTx" presStyleIdx="4" presStyleCnt="6">
        <dgm:presLayoutVars>
          <dgm:chMax val="1"/>
          <dgm:chPref val="1"/>
        </dgm:presLayoutVars>
      </dgm:prSet>
      <dgm:spPr/>
    </dgm:pt>
    <dgm:pt modelId="{08EAF904-06C0-4B5C-8FCE-AEAE670B1448}" type="pres">
      <dgm:prSet presAssocID="{82884AE7-3F05-4205-8DB3-958FDCACFE8F}" presName="sibTrans" presStyleLbl="sibTrans2D1" presStyleIdx="0" presStyleCnt="0"/>
      <dgm:spPr/>
    </dgm:pt>
    <dgm:pt modelId="{875BB66C-F542-4C1F-89AC-03DA7758C312}" type="pres">
      <dgm:prSet presAssocID="{02025EC8-6E53-4F87-B162-BB8D6D9C39C1}" presName="compNode" presStyleCnt="0"/>
      <dgm:spPr/>
    </dgm:pt>
    <dgm:pt modelId="{F9DFAC56-2D56-413C-8934-088D7BE13CDE}" type="pres">
      <dgm:prSet presAssocID="{02025EC8-6E53-4F87-B162-BB8D6D9C39C1}" presName="iconBgRect" presStyleLbl="bgShp" presStyleIdx="5" presStyleCnt="6"/>
      <dgm:spPr/>
    </dgm:pt>
    <dgm:pt modelId="{4B8A1168-3DA4-4A7E-B553-2A754CF0923E}" type="pres">
      <dgm:prSet presAssocID="{02025EC8-6E53-4F87-B162-BB8D6D9C39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1D9BC79-5E19-4C91-945A-2BCC0C6114EA}" type="pres">
      <dgm:prSet presAssocID="{02025EC8-6E53-4F87-B162-BB8D6D9C39C1}" presName="spaceRect" presStyleCnt="0"/>
      <dgm:spPr/>
    </dgm:pt>
    <dgm:pt modelId="{C20A3ADB-69AD-40D6-B681-E7C876624172}" type="pres">
      <dgm:prSet presAssocID="{02025EC8-6E53-4F87-B162-BB8D6D9C39C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C6E410A-B81F-4D4E-B831-9C97BD8B547D}" type="presOf" srcId="{A1DBCB7E-6742-4ECC-951F-10818DF63767}" destId="{15E7B6A9-EE6D-41B2-B370-5C8E634EAC47}" srcOrd="0" destOrd="0" presId="urn:microsoft.com/office/officeart/2018/2/layout/IconCircleList"/>
    <dgm:cxn modelId="{CE5A0E14-A88F-4316-870C-4D7770F43716}" type="presOf" srcId="{D5B07E72-BF97-4906-A23C-76FC7DE48E0F}" destId="{2BA195E9-0A8E-425E-9881-327C6171DFD4}" srcOrd="0" destOrd="0" presId="urn:microsoft.com/office/officeart/2018/2/layout/IconCircleList"/>
    <dgm:cxn modelId="{F35AAC25-4E59-4C5A-9A27-6B8EC8F30314}" type="presOf" srcId="{B5A17140-88C6-4961-AA7D-D54C2BD2E478}" destId="{D06DB574-6451-4011-929D-436C226CC2DA}" srcOrd="0" destOrd="0" presId="urn:microsoft.com/office/officeart/2018/2/layout/IconCircleList"/>
    <dgm:cxn modelId="{EAF2BC30-EFDB-499E-8562-32C7AF6E532A}" type="presOf" srcId="{82884AE7-3F05-4205-8DB3-958FDCACFE8F}" destId="{08EAF904-06C0-4B5C-8FCE-AEAE670B1448}" srcOrd="0" destOrd="0" presId="urn:microsoft.com/office/officeart/2018/2/layout/IconCircleList"/>
    <dgm:cxn modelId="{9716F833-091B-4955-A5F1-FE55BD8922F3}" srcId="{4F934AD8-BE96-4EB2-95A0-3AC1560DA94D}" destId="{97F690E2-0758-4582-90DD-8241DD9E0CAD}" srcOrd="2" destOrd="0" parTransId="{03E0AD2E-0939-463E-A2E4-D8D26DD335B8}" sibTransId="{CE3C80A2-4A57-456A-BD75-CE8809F2E25A}"/>
    <dgm:cxn modelId="{D6D3FF60-9F08-40F3-9D23-6582666A792E}" type="presOf" srcId="{02025EC8-6E53-4F87-B162-BB8D6D9C39C1}" destId="{C20A3ADB-69AD-40D6-B681-E7C876624172}" srcOrd="0" destOrd="0" presId="urn:microsoft.com/office/officeart/2018/2/layout/IconCircleList"/>
    <dgm:cxn modelId="{425FB644-AEB1-487C-9841-8F00E2281742}" type="presOf" srcId="{CB2A0654-B323-4DBF-9E0A-AE01C4FDCF8F}" destId="{4DF9E406-A87A-445C-9366-851D715AF2D7}" srcOrd="0" destOrd="0" presId="urn:microsoft.com/office/officeart/2018/2/layout/IconCircleList"/>
    <dgm:cxn modelId="{77790867-5D12-4E50-8E99-151C504C0994}" srcId="{4F934AD8-BE96-4EB2-95A0-3AC1560DA94D}" destId="{CB2A0654-B323-4DBF-9E0A-AE01C4FDCF8F}" srcOrd="1" destOrd="0" parTransId="{7C530B03-84E4-4779-8DC2-E9E058A72DC4}" sibTransId="{DC95BE82-EA78-4713-9410-F42EDF2ACD93}"/>
    <dgm:cxn modelId="{40238C6A-B537-493A-8ECC-DEB5E11F1AF2}" srcId="{4F934AD8-BE96-4EB2-95A0-3AC1560DA94D}" destId="{1A600A33-9D32-4A3E-B2D0-8713A35C20A9}" srcOrd="0" destOrd="0" parTransId="{8CAC4C11-880D-4E7B-A07D-80C59EC77E94}" sibTransId="{B5A17140-88C6-4961-AA7D-D54C2BD2E478}"/>
    <dgm:cxn modelId="{A2DC506B-0454-4FF7-B334-3D6848D8F730}" srcId="{4F934AD8-BE96-4EB2-95A0-3AC1560DA94D}" destId="{A1DBCB7E-6742-4ECC-951F-10818DF63767}" srcOrd="4" destOrd="0" parTransId="{2D08B271-320F-4839-B3D0-CB414F2CA5E0}" sibTransId="{82884AE7-3F05-4205-8DB3-958FDCACFE8F}"/>
    <dgm:cxn modelId="{330F7957-02C8-46F3-A784-2D4778A1E253}" type="presOf" srcId="{DC95BE82-EA78-4713-9410-F42EDF2ACD93}" destId="{038550ED-194A-4A68-B2F1-4B8E3DC1B610}" srcOrd="0" destOrd="0" presId="urn:microsoft.com/office/officeart/2018/2/layout/IconCircleList"/>
    <dgm:cxn modelId="{BF6AD580-D0D3-4577-B9FE-DB8AE35A4CBC}" type="presOf" srcId="{4F934AD8-BE96-4EB2-95A0-3AC1560DA94D}" destId="{FC67B8EF-FE5D-4B7D-912B-EBCF1AFE3C9B}" srcOrd="0" destOrd="0" presId="urn:microsoft.com/office/officeart/2018/2/layout/IconCircleList"/>
    <dgm:cxn modelId="{C8151C90-5785-4741-B815-A99148A02C32}" type="presOf" srcId="{13A2521C-163F-4DEF-AF94-10A69C1AB76C}" destId="{D2F502AA-B363-42D7-B9CD-364B95F8016D}" srcOrd="0" destOrd="0" presId="urn:microsoft.com/office/officeart/2018/2/layout/IconCircleList"/>
    <dgm:cxn modelId="{59661A9D-53B3-4894-9D4A-E54817D9BE8C}" type="presOf" srcId="{1A600A33-9D32-4A3E-B2D0-8713A35C20A9}" destId="{0685EE90-4DB2-42B3-B49F-E3E08FF4992F}" srcOrd="0" destOrd="0" presId="urn:microsoft.com/office/officeart/2018/2/layout/IconCircleList"/>
    <dgm:cxn modelId="{800079DA-EBB9-478D-BE2A-DAF3B3F9CC0D}" type="presOf" srcId="{97F690E2-0758-4582-90DD-8241DD9E0CAD}" destId="{A1D32559-CDC4-466B-98D4-DDACCEAF0A25}" srcOrd="0" destOrd="0" presId="urn:microsoft.com/office/officeart/2018/2/layout/IconCircleList"/>
    <dgm:cxn modelId="{311821E5-6167-4D37-936A-B95F946D98FA}" type="presOf" srcId="{CE3C80A2-4A57-456A-BD75-CE8809F2E25A}" destId="{A8801028-FC39-459D-847F-9A201DAC8CC1}" srcOrd="0" destOrd="0" presId="urn:microsoft.com/office/officeart/2018/2/layout/IconCircleList"/>
    <dgm:cxn modelId="{4474D9EF-CD7A-454C-BA65-E358A2966149}" srcId="{4F934AD8-BE96-4EB2-95A0-3AC1560DA94D}" destId="{D5B07E72-BF97-4906-A23C-76FC7DE48E0F}" srcOrd="3" destOrd="0" parTransId="{F6AEBE76-24B7-4E35-855C-452B04B2811B}" sibTransId="{13A2521C-163F-4DEF-AF94-10A69C1AB76C}"/>
    <dgm:cxn modelId="{3311E4F0-00BC-4CCE-8F3F-FFD309B97EBF}" srcId="{4F934AD8-BE96-4EB2-95A0-3AC1560DA94D}" destId="{02025EC8-6E53-4F87-B162-BB8D6D9C39C1}" srcOrd="5" destOrd="0" parTransId="{AF6CD9E9-5E84-4155-A724-A2183169F582}" sibTransId="{B250F7C5-0B49-4C43-8735-E34BC0464E97}"/>
    <dgm:cxn modelId="{8C9753E2-D2A5-453A-921A-5D1DAD7055B6}" type="presParOf" srcId="{FC67B8EF-FE5D-4B7D-912B-EBCF1AFE3C9B}" destId="{3270186A-A687-4E83-BC29-9CD68130BEF6}" srcOrd="0" destOrd="0" presId="urn:microsoft.com/office/officeart/2018/2/layout/IconCircleList"/>
    <dgm:cxn modelId="{2E45B123-74EB-4E2F-9C25-70CD4A0D59E0}" type="presParOf" srcId="{3270186A-A687-4E83-BC29-9CD68130BEF6}" destId="{1B652F2C-1C8E-4C42-A6CD-790CF03ECB6F}" srcOrd="0" destOrd="0" presId="urn:microsoft.com/office/officeart/2018/2/layout/IconCircleList"/>
    <dgm:cxn modelId="{86BD8FDD-10B9-497F-97BD-DB1776DFF8DE}" type="presParOf" srcId="{1B652F2C-1C8E-4C42-A6CD-790CF03ECB6F}" destId="{86658166-CFA6-4E9F-A2ED-CF2E2467F7F4}" srcOrd="0" destOrd="0" presId="urn:microsoft.com/office/officeart/2018/2/layout/IconCircleList"/>
    <dgm:cxn modelId="{C28B8675-B3B1-49DE-A20D-1009CE332A0C}" type="presParOf" srcId="{1B652F2C-1C8E-4C42-A6CD-790CF03ECB6F}" destId="{8092C910-343E-401E-BEA1-4B0A4BACAD07}" srcOrd="1" destOrd="0" presId="urn:microsoft.com/office/officeart/2018/2/layout/IconCircleList"/>
    <dgm:cxn modelId="{9698E787-C55B-4C96-93BB-11FFD56D2D5E}" type="presParOf" srcId="{1B652F2C-1C8E-4C42-A6CD-790CF03ECB6F}" destId="{0A78A1D6-FDC0-4EE9-AE91-11DFA157A2B8}" srcOrd="2" destOrd="0" presId="urn:microsoft.com/office/officeart/2018/2/layout/IconCircleList"/>
    <dgm:cxn modelId="{75426F08-A760-4D44-8117-F2E16A95D0D0}" type="presParOf" srcId="{1B652F2C-1C8E-4C42-A6CD-790CF03ECB6F}" destId="{0685EE90-4DB2-42B3-B49F-E3E08FF4992F}" srcOrd="3" destOrd="0" presId="urn:microsoft.com/office/officeart/2018/2/layout/IconCircleList"/>
    <dgm:cxn modelId="{01D2A8A5-85F0-4707-BEE4-5C9934DBA83C}" type="presParOf" srcId="{3270186A-A687-4E83-BC29-9CD68130BEF6}" destId="{D06DB574-6451-4011-929D-436C226CC2DA}" srcOrd="1" destOrd="0" presId="urn:microsoft.com/office/officeart/2018/2/layout/IconCircleList"/>
    <dgm:cxn modelId="{BB07D6FA-6817-45EB-9DF8-079E72DA3D06}" type="presParOf" srcId="{3270186A-A687-4E83-BC29-9CD68130BEF6}" destId="{97794267-B594-413E-B5C5-AD1759E62F34}" srcOrd="2" destOrd="0" presId="urn:microsoft.com/office/officeart/2018/2/layout/IconCircleList"/>
    <dgm:cxn modelId="{51BB5495-B40B-472D-8083-8D278BBC2458}" type="presParOf" srcId="{97794267-B594-413E-B5C5-AD1759E62F34}" destId="{4B0D4C14-2271-4B75-B2EC-E3D57F58F35D}" srcOrd="0" destOrd="0" presId="urn:microsoft.com/office/officeart/2018/2/layout/IconCircleList"/>
    <dgm:cxn modelId="{42B14D3A-BDFA-4BB4-B299-1CE2790CD36B}" type="presParOf" srcId="{97794267-B594-413E-B5C5-AD1759E62F34}" destId="{A01ACF27-0523-4B12-830D-371CC4AE2203}" srcOrd="1" destOrd="0" presId="urn:microsoft.com/office/officeart/2018/2/layout/IconCircleList"/>
    <dgm:cxn modelId="{00093848-14B1-4C09-858A-AD5561BB0D02}" type="presParOf" srcId="{97794267-B594-413E-B5C5-AD1759E62F34}" destId="{6506EF23-2436-4B12-8790-8B8E1FD5DCCC}" srcOrd="2" destOrd="0" presId="urn:microsoft.com/office/officeart/2018/2/layout/IconCircleList"/>
    <dgm:cxn modelId="{E2DD2164-3A4E-4BFC-8F3F-2A3221ECB57B}" type="presParOf" srcId="{97794267-B594-413E-B5C5-AD1759E62F34}" destId="{4DF9E406-A87A-445C-9366-851D715AF2D7}" srcOrd="3" destOrd="0" presId="urn:microsoft.com/office/officeart/2018/2/layout/IconCircleList"/>
    <dgm:cxn modelId="{AAB5C21D-BFF8-4438-B793-57621FE180AE}" type="presParOf" srcId="{3270186A-A687-4E83-BC29-9CD68130BEF6}" destId="{038550ED-194A-4A68-B2F1-4B8E3DC1B610}" srcOrd="3" destOrd="0" presId="urn:microsoft.com/office/officeart/2018/2/layout/IconCircleList"/>
    <dgm:cxn modelId="{E3AF19F5-034A-4845-BE3E-0AEF82A3FFCE}" type="presParOf" srcId="{3270186A-A687-4E83-BC29-9CD68130BEF6}" destId="{6D342DFC-2DD2-43A7-B103-7336207D5EBA}" srcOrd="4" destOrd="0" presId="urn:microsoft.com/office/officeart/2018/2/layout/IconCircleList"/>
    <dgm:cxn modelId="{9FB00FB2-1831-4B7B-A604-7E309C167847}" type="presParOf" srcId="{6D342DFC-2DD2-43A7-B103-7336207D5EBA}" destId="{05012A0E-2A2A-42A3-B1F2-555506A42BCB}" srcOrd="0" destOrd="0" presId="urn:microsoft.com/office/officeart/2018/2/layout/IconCircleList"/>
    <dgm:cxn modelId="{E61417AA-D3B9-4559-9E38-502A6DBD649B}" type="presParOf" srcId="{6D342DFC-2DD2-43A7-B103-7336207D5EBA}" destId="{D3459A46-17DA-46A9-ADEB-554BCE09A25F}" srcOrd="1" destOrd="0" presId="urn:microsoft.com/office/officeart/2018/2/layout/IconCircleList"/>
    <dgm:cxn modelId="{34A9F0C5-04E7-4629-9E07-DA7BEFC76B25}" type="presParOf" srcId="{6D342DFC-2DD2-43A7-B103-7336207D5EBA}" destId="{86D8F925-F2FC-4F47-B1C4-95559C31A6B5}" srcOrd="2" destOrd="0" presId="urn:microsoft.com/office/officeart/2018/2/layout/IconCircleList"/>
    <dgm:cxn modelId="{C7F6F473-A99A-450E-BEA5-93CE69B865C8}" type="presParOf" srcId="{6D342DFC-2DD2-43A7-B103-7336207D5EBA}" destId="{A1D32559-CDC4-466B-98D4-DDACCEAF0A25}" srcOrd="3" destOrd="0" presId="urn:microsoft.com/office/officeart/2018/2/layout/IconCircleList"/>
    <dgm:cxn modelId="{39EA555D-5DC3-4D6D-B5F1-D72F1B1140C8}" type="presParOf" srcId="{3270186A-A687-4E83-BC29-9CD68130BEF6}" destId="{A8801028-FC39-459D-847F-9A201DAC8CC1}" srcOrd="5" destOrd="0" presId="urn:microsoft.com/office/officeart/2018/2/layout/IconCircleList"/>
    <dgm:cxn modelId="{D8E06B3D-81C8-41B7-9E7A-EE428347F494}" type="presParOf" srcId="{3270186A-A687-4E83-BC29-9CD68130BEF6}" destId="{40021F8B-8B11-4CA8-B634-E4D70F50F370}" srcOrd="6" destOrd="0" presId="urn:microsoft.com/office/officeart/2018/2/layout/IconCircleList"/>
    <dgm:cxn modelId="{B5455463-176C-4B2F-B3A6-A14E0B1D5BA0}" type="presParOf" srcId="{40021F8B-8B11-4CA8-B634-E4D70F50F370}" destId="{D04A34F6-E149-4201-BDAD-874A50F8738C}" srcOrd="0" destOrd="0" presId="urn:microsoft.com/office/officeart/2018/2/layout/IconCircleList"/>
    <dgm:cxn modelId="{BBDD976D-E5E3-4C85-A00E-DA87B4EDD539}" type="presParOf" srcId="{40021F8B-8B11-4CA8-B634-E4D70F50F370}" destId="{36822D48-3F96-4689-A7CF-7409AC148E7A}" srcOrd="1" destOrd="0" presId="urn:microsoft.com/office/officeart/2018/2/layout/IconCircleList"/>
    <dgm:cxn modelId="{44DD8FD8-A1F8-4BCC-9AA4-46D347E7A745}" type="presParOf" srcId="{40021F8B-8B11-4CA8-B634-E4D70F50F370}" destId="{8B6AA549-8980-4E40-9BE3-AD922F4F38EC}" srcOrd="2" destOrd="0" presId="urn:microsoft.com/office/officeart/2018/2/layout/IconCircleList"/>
    <dgm:cxn modelId="{52F937D2-33F9-4A79-A1F9-8A1F1BA89D3E}" type="presParOf" srcId="{40021F8B-8B11-4CA8-B634-E4D70F50F370}" destId="{2BA195E9-0A8E-425E-9881-327C6171DFD4}" srcOrd="3" destOrd="0" presId="urn:microsoft.com/office/officeart/2018/2/layout/IconCircleList"/>
    <dgm:cxn modelId="{59DF0BC7-5E7A-4F11-9C77-4A273962CF83}" type="presParOf" srcId="{3270186A-A687-4E83-BC29-9CD68130BEF6}" destId="{D2F502AA-B363-42D7-B9CD-364B95F8016D}" srcOrd="7" destOrd="0" presId="urn:microsoft.com/office/officeart/2018/2/layout/IconCircleList"/>
    <dgm:cxn modelId="{5C75EC7A-664C-4006-A651-9A2B91253713}" type="presParOf" srcId="{3270186A-A687-4E83-BC29-9CD68130BEF6}" destId="{2B3E0A98-E47D-4103-A421-A28F527C6F57}" srcOrd="8" destOrd="0" presId="urn:microsoft.com/office/officeart/2018/2/layout/IconCircleList"/>
    <dgm:cxn modelId="{A264A8E8-3ED0-4249-936C-E2D576E8D9EC}" type="presParOf" srcId="{2B3E0A98-E47D-4103-A421-A28F527C6F57}" destId="{28D1CC16-2C3C-4767-BB49-7673924AD8EE}" srcOrd="0" destOrd="0" presId="urn:microsoft.com/office/officeart/2018/2/layout/IconCircleList"/>
    <dgm:cxn modelId="{FC4BE06A-D7E3-4E12-BAD8-A2FF515DC57B}" type="presParOf" srcId="{2B3E0A98-E47D-4103-A421-A28F527C6F57}" destId="{0C51C481-FFD0-44D6-B757-C781EED433FB}" srcOrd="1" destOrd="0" presId="urn:microsoft.com/office/officeart/2018/2/layout/IconCircleList"/>
    <dgm:cxn modelId="{990E01FB-1BFC-4340-BF61-19F96AD24C3F}" type="presParOf" srcId="{2B3E0A98-E47D-4103-A421-A28F527C6F57}" destId="{E55CCC84-41D4-4813-B37F-6A57A1E805CE}" srcOrd="2" destOrd="0" presId="urn:microsoft.com/office/officeart/2018/2/layout/IconCircleList"/>
    <dgm:cxn modelId="{BC364838-F6C2-4CE3-A22C-DBF27C7CA013}" type="presParOf" srcId="{2B3E0A98-E47D-4103-A421-A28F527C6F57}" destId="{15E7B6A9-EE6D-41B2-B370-5C8E634EAC47}" srcOrd="3" destOrd="0" presId="urn:microsoft.com/office/officeart/2018/2/layout/IconCircleList"/>
    <dgm:cxn modelId="{EC9CDBA8-12EF-46A0-9400-59E880D17681}" type="presParOf" srcId="{3270186A-A687-4E83-BC29-9CD68130BEF6}" destId="{08EAF904-06C0-4B5C-8FCE-AEAE670B1448}" srcOrd="9" destOrd="0" presId="urn:microsoft.com/office/officeart/2018/2/layout/IconCircleList"/>
    <dgm:cxn modelId="{2F2F5886-71CC-4697-A3A1-8D929461CF97}" type="presParOf" srcId="{3270186A-A687-4E83-BC29-9CD68130BEF6}" destId="{875BB66C-F542-4C1F-89AC-03DA7758C312}" srcOrd="10" destOrd="0" presId="urn:microsoft.com/office/officeart/2018/2/layout/IconCircleList"/>
    <dgm:cxn modelId="{EF7AA70D-5ABF-4A5F-BDEE-EB987EBC275B}" type="presParOf" srcId="{875BB66C-F542-4C1F-89AC-03DA7758C312}" destId="{F9DFAC56-2D56-413C-8934-088D7BE13CDE}" srcOrd="0" destOrd="0" presId="urn:microsoft.com/office/officeart/2018/2/layout/IconCircleList"/>
    <dgm:cxn modelId="{C71B3E72-928C-4DD4-850E-3BF942C7F5A9}" type="presParOf" srcId="{875BB66C-F542-4C1F-89AC-03DA7758C312}" destId="{4B8A1168-3DA4-4A7E-B553-2A754CF0923E}" srcOrd="1" destOrd="0" presId="urn:microsoft.com/office/officeart/2018/2/layout/IconCircleList"/>
    <dgm:cxn modelId="{B00A4E0B-24C6-4FA3-9213-814AEE08521C}" type="presParOf" srcId="{875BB66C-F542-4C1F-89AC-03DA7758C312}" destId="{71D9BC79-5E19-4C91-945A-2BCC0C6114EA}" srcOrd="2" destOrd="0" presId="urn:microsoft.com/office/officeart/2018/2/layout/IconCircleList"/>
    <dgm:cxn modelId="{BC96C46E-1972-434F-8D0B-88033657E3E8}" type="presParOf" srcId="{875BB66C-F542-4C1F-89AC-03DA7758C312}" destId="{C20A3ADB-69AD-40D6-B681-E7C8766241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160CF1-BC03-4ED1-8DE9-6022D8C4BB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8F57CA-1E12-42F7-B962-062521025423}">
      <dgm:prSet phldrT="[Text]"/>
      <dgm:spPr/>
      <dgm:t>
        <a:bodyPr/>
        <a:lstStyle/>
        <a:p>
          <a:r>
            <a:rPr lang="en-GB" dirty="0"/>
            <a:t>(BI) Analyst</a:t>
          </a:r>
        </a:p>
      </dgm:t>
    </dgm:pt>
    <dgm:pt modelId="{5591B13F-975A-4CA5-B452-CE20030E986E}" type="parTrans" cxnId="{E6354E02-C1FB-4003-B3CA-F3927564C822}">
      <dgm:prSet/>
      <dgm:spPr/>
      <dgm:t>
        <a:bodyPr/>
        <a:lstStyle/>
        <a:p>
          <a:endParaRPr lang="en-GB"/>
        </a:p>
      </dgm:t>
    </dgm:pt>
    <dgm:pt modelId="{11B0D479-D202-4F13-BE56-28E32AD29A9D}" type="sibTrans" cxnId="{E6354E02-C1FB-4003-B3CA-F3927564C822}">
      <dgm:prSet/>
      <dgm:spPr/>
      <dgm:t>
        <a:bodyPr/>
        <a:lstStyle/>
        <a:p>
          <a:endParaRPr lang="en-GB"/>
        </a:p>
      </dgm:t>
    </dgm:pt>
    <dgm:pt modelId="{25574507-22D8-485C-BC0B-A805C7CC1CC7}">
      <dgm:prSet phldrT="[Text]"/>
      <dgm:spPr/>
      <dgm:t>
        <a:bodyPr/>
        <a:lstStyle/>
        <a:p>
          <a:r>
            <a:rPr lang="en-GB" dirty="0"/>
            <a:t>ML Engineer</a:t>
          </a:r>
        </a:p>
      </dgm:t>
    </dgm:pt>
    <dgm:pt modelId="{8592FE7F-17F5-48B8-B3EF-12616C81EDD8}" type="parTrans" cxnId="{81EE78B6-AFB4-45B1-84FC-F5A7D3C1E234}">
      <dgm:prSet/>
      <dgm:spPr/>
      <dgm:t>
        <a:bodyPr/>
        <a:lstStyle/>
        <a:p>
          <a:endParaRPr lang="en-GB"/>
        </a:p>
      </dgm:t>
    </dgm:pt>
    <dgm:pt modelId="{39CBD4C3-7C3D-4444-9011-C267954F1DB4}" type="sibTrans" cxnId="{81EE78B6-AFB4-45B1-84FC-F5A7D3C1E234}">
      <dgm:prSet/>
      <dgm:spPr/>
      <dgm:t>
        <a:bodyPr/>
        <a:lstStyle/>
        <a:p>
          <a:endParaRPr lang="en-GB"/>
        </a:p>
      </dgm:t>
    </dgm:pt>
    <dgm:pt modelId="{82C8AB96-20F5-405B-B90D-A0DF19EB268E}">
      <dgm:prSet phldrT="[Text]"/>
      <dgm:spPr/>
      <dgm:t>
        <a:bodyPr/>
        <a:lstStyle/>
        <a:p>
          <a:r>
            <a:rPr lang="en-GB" dirty="0"/>
            <a:t>Data Engineer</a:t>
          </a:r>
        </a:p>
      </dgm:t>
    </dgm:pt>
    <dgm:pt modelId="{1B648F12-D1B3-404E-802F-F81B210780C1}" type="parTrans" cxnId="{FA9B77F7-D371-4DE3-8875-5DD0DB41AD15}">
      <dgm:prSet/>
      <dgm:spPr/>
      <dgm:t>
        <a:bodyPr/>
        <a:lstStyle/>
        <a:p>
          <a:endParaRPr lang="en-GB"/>
        </a:p>
      </dgm:t>
    </dgm:pt>
    <dgm:pt modelId="{655AED27-C4B1-4866-8BF4-00906A7B2D0F}" type="sibTrans" cxnId="{FA9B77F7-D371-4DE3-8875-5DD0DB41AD15}">
      <dgm:prSet/>
      <dgm:spPr/>
      <dgm:t>
        <a:bodyPr/>
        <a:lstStyle/>
        <a:p>
          <a:endParaRPr lang="en-GB"/>
        </a:p>
      </dgm:t>
    </dgm:pt>
    <dgm:pt modelId="{980F7115-5CF5-4B46-91EC-03B38BB52875}">
      <dgm:prSet phldrT="[Text]"/>
      <dgm:spPr/>
      <dgm:t>
        <a:bodyPr/>
        <a:lstStyle/>
        <a:p>
          <a:r>
            <a:rPr lang="en-GB" dirty="0"/>
            <a:t>Data Scientist</a:t>
          </a:r>
        </a:p>
      </dgm:t>
    </dgm:pt>
    <dgm:pt modelId="{40359E51-847E-488B-A6C4-88C053F00062}" type="parTrans" cxnId="{2B3DC624-C372-4BAA-933A-CCEB008D8F0F}">
      <dgm:prSet/>
      <dgm:spPr/>
      <dgm:t>
        <a:bodyPr/>
        <a:lstStyle/>
        <a:p>
          <a:endParaRPr lang="en-GB"/>
        </a:p>
      </dgm:t>
    </dgm:pt>
    <dgm:pt modelId="{B34D97C2-4451-4BC6-AA99-1BA776266DCD}" type="sibTrans" cxnId="{2B3DC624-C372-4BAA-933A-CCEB008D8F0F}">
      <dgm:prSet/>
      <dgm:spPr/>
      <dgm:t>
        <a:bodyPr/>
        <a:lstStyle/>
        <a:p>
          <a:endParaRPr lang="en-GB"/>
        </a:p>
      </dgm:t>
    </dgm:pt>
    <dgm:pt modelId="{889A7E6A-D473-44C5-B15D-016B23DAF182}">
      <dgm:prSet phldrT="[Text]"/>
      <dgm:spPr/>
      <dgm:t>
        <a:bodyPr/>
        <a:lstStyle/>
        <a:p>
          <a:r>
            <a:rPr lang="en-GB" dirty="0"/>
            <a:t>Statistician</a:t>
          </a:r>
        </a:p>
      </dgm:t>
    </dgm:pt>
    <dgm:pt modelId="{52205505-463F-40DE-990A-96F796F837A8}" type="parTrans" cxnId="{851821A2-B9DB-45F6-94EF-FE93BE2EF6C3}">
      <dgm:prSet/>
      <dgm:spPr/>
      <dgm:t>
        <a:bodyPr/>
        <a:lstStyle/>
        <a:p>
          <a:endParaRPr lang="en-GB"/>
        </a:p>
      </dgm:t>
    </dgm:pt>
    <dgm:pt modelId="{0D4741A2-C529-4848-81D6-3683BBE6113C}" type="sibTrans" cxnId="{851821A2-B9DB-45F6-94EF-FE93BE2EF6C3}">
      <dgm:prSet/>
      <dgm:spPr/>
      <dgm:t>
        <a:bodyPr/>
        <a:lstStyle/>
        <a:p>
          <a:endParaRPr lang="en-GB"/>
        </a:p>
      </dgm:t>
    </dgm:pt>
    <dgm:pt modelId="{745A4609-B2ED-418F-9A82-9EDDEC531681}" type="pres">
      <dgm:prSet presAssocID="{E8160CF1-BC03-4ED1-8DE9-6022D8C4BB04}" presName="diagram" presStyleCnt="0">
        <dgm:presLayoutVars>
          <dgm:dir/>
          <dgm:resizeHandles val="exact"/>
        </dgm:presLayoutVars>
      </dgm:prSet>
      <dgm:spPr/>
    </dgm:pt>
    <dgm:pt modelId="{C2BF7EE2-5869-4D8E-88E1-5428716EAA76}" type="pres">
      <dgm:prSet presAssocID="{C18F57CA-1E12-42F7-B962-062521025423}" presName="node" presStyleLbl="node1" presStyleIdx="0" presStyleCnt="5">
        <dgm:presLayoutVars>
          <dgm:bulletEnabled val="1"/>
        </dgm:presLayoutVars>
      </dgm:prSet>
      <dgm:spPr/>
    </dgm:pt>
    <dgm:pt modelId="{6AB0EE29-3330-452E-9224-B26388B2AD10}" type="pres">
      <dgm:prSet presAssocID="{11B0D479-D202-4F13-BE56-28E32AD29A9D}" presName="sibTrans" presStyleCnt="0"/>
      <dgm:spPr/>
    </dgm:pt>
    <dgm:pt modelId="{80BA3B92-80E0-41C2-8AC5-474A9AA18A55}" type="pres">
      <dgm:prSet presAssocID="{82C8AB96-20F5-405B-B90D-A0DF19EB268E}" presName="node" presStyleLbl="node1" presStyleIdx="1" presStyleCnt="5">
        <dgm:presLayoutVars>
          <dgm:bulletEnabled val="1"/>
        </dgm:presLayoutVars>
      </dgm:prSet>
      <dgm:spPr/>
    </dgm:pt>
    <dgm:pt modelId="{948DF925-2BFD-4231-9D34-E917AC316819}" type="pres">
      <dgm:prSet presAssocID="{655AED27-C4B1-4866-8BF4-00906A7B2D0F}" presName="sibTrans" presStyleCnt="0"/>
      <dgm:spPr/>
    </dgm:pt>
    <dgm:pt modelId="{F1057EEB-72A3-48E4-8403-A24D1ACEE043}" type="pres">
      <dgm:prSet presAssocID="{980F7115-5CF5-4B46-91EC-03B38BB52875}" presName="node" presStyleLbl="node1" presStyleIdx="2" presStyleCnt="5">
        <dgm:presLayoutVars>
          <dgm:bulletEnabled val="1"/>
        </dgm:presLayoutVars>
      </dgm:prSet>
      <dgm:spPr/>
    </dgm:pt>
    <dgm:pt modelId="{E46F43E1-8BC1-4A63-9960-DB0775FC87D2}" type="pres">
      <dgm:prSet presAssocID="{B34D97C2-4451-4BC6-AA99-1BA776266DCD}" presName="sibTrans" presStyleCnt="0"/>
      <dgm:spPr/>
    </dgm:pt>
    <dgm:pt modelId="{70A0CA21-E0D0-47DE-AFA3-020CFB51D27B}" type="pres">
      <dgm:prSet presAssocID="{889A7E6A-D473-44C5-B15D-016B23DAF182}" presName="node" presStyleLbl="node1" presStyleIdx="3" presStyleCnt="5">
        <dgm:presLayoutVars>
          <dgm:bulletEnabled val="1"/>
        </dgm:presLayoutVars>
      </dgm:prSet>
      <dgm:spPr/>
    </dgm:pt>
    <dgm:pt modelId="{0ED26169-C94D-4633-A5C8-B7A86E0EE20D}" type="pres">
      <dgm:prSet presAssocID="{0D4741A2-C529-4848-81D6-3683BBE6113C}" presName="sibTrans" presStyleCnt="0"/>
      <dgm:spPr/>
    </dgm:pt>
    <dgm:pt modelId="{A61F5E9B-903B-4D9A-AC7D-CC466E673E9F}" type="pres">
      <dgm:prSet presAssocID="{25574507-22D8-485C-BC0B-A805C7CC1CC7}" presName="node" presStyleLbl="node1" presStyleIdx="4" presStyleCnt="5">
        <dgm:presLayoutVars>
          <dgm:bulletEnabled val="1"/>
        </dgm:presLayoutVars>
      </dgm:prSet>
      <dgm:spPr/>
    </dgm:pt>
  </dgm:ptLst>
  <dgm:cxnLst>
    <dgm:cxn modelId="{E6354E02-C1FB-4003-B3CA-F3927564C822}" srcId="{E8160CF1-BC03-4ED1-8DE9-6022D8C4BB04}" destId="{C18F57CA-1E12-42F7-B962-062521025423}" srcOrd="0" destOrd="0" parTransId="{5591B13F-975A-4CA5-B452-CE20030E986E}" sibTransId="{11B0D479-D202-4F13-BE56-28E32AD29A9D}"/>
    <dgm:cxn modelId="{2B3DC624-C372-4BAA-933A-CCEB008D8F0F}" srcId="{E8160CF1-BC03-4ED1-8DE9-6022D8C4BB04}" destId="{980F7115-5CF5-4B46-91EC-03B38BB52875}" srcOrd="2" destOrd="0" parTransId="{40359E51-847E-488B-A6C4-88C053F00062}" sibTransId="{B34D97C2-4451-4BC6-AA99-1BA776266DCD}"/>
    <dgm:cxn modelId="{FFA0DA72-CB99-43E5-9C1D-40813B31F3B6}" type="presOf" srcId="{C18F57CA-1E12-42F7-B962-062521025423}" destId="{C2BF7EE2-5869-4D8E-88E1-5428716EAA76}" srcOrd="0" destOrd="0" presId="urn:microsoft.com/office/officeart/2005/8/layout/default"/>
    <dgm:cxn modelId="{48737098-588F-422A-9D6D-43B0BE847BFA}" type="presOf" srcId="{25574507-22D8-485C-BC0B-A805C7CC1CC7}" destId="{A61F5E9B-903B-4D9A-AC7D-CC466E673E9F}" srcOrd="0" destOrd="0" presId="urn:microsoft.com/office/officeart/2005/8/layout/default"/>
    <dgm:cxn modelId="{851821A2-B9DB-45F6-94EF-FE93BE2EF6C3}" srcId="{E8160CF1-BC03-4ED1-8DE9-6022D8C4BB04}" destId="{889A7E6A-D473-44C5-B15D-016B23DAF182}" srcOrd="3" destOrd="0" parTransId="{52205505-463F-40DE-990A-96F796F837A8}" sibTransId="{0D4741A2-C529-4848-81D6-3683BBE6113C}"/>
    <dgm:cxn modelId="{948DBCA7-6124-4386-B20C-6F3208733F6F}" type="presOf" srcId="{E8160CF1-BC03-4ED1-8DE9-6022D8C4BB04}" destId="{745A4609-B2ED-418F-9A82-9EDDEC531681}" srcOrd="0" destOrd="0" presId="urn:microsoft.com/office/officeart/2005/8/layout/default"/>
    <dgm:cxn modelId="{A65B75AB-8AC3-44E5-A089-E07F9A995BDA}" type="presOf" srcId="{82C8AB96-20F5-405B-B90D-A0DF19EB268E}" destId="{80BA3B92-80E0-41C2-8AC5-474A9AA18A55}" srcOrd="0" destOrd="0" presId="urn:microsoft.com/office/officeart/2005/8/layout/default"/>
    <dgm:cxn modelId="{81EE78B6-AFB4-45B1-84FC-F5A7D3C1E234}" srcId="{E8160CF1-BC03-4ED1-8DE9-6022D8C4BB04}" destId="{25574507-22D8-485C-BC0B-A805C7CC1CC7}" srcOrd="4" destOrd="0" parTransId="{8592FE7F-17F5-48B8-B3EF-12616C81EDD8}" sibTransId="{39CBD4C3-7C3D-4444-9011-C267954F1DB4}"/>
    <dgm:cxn modelId="{B63C58DD-AC43-4434-BD37-7199570C96BD}" type="presOf" srcId="{889A7E6A-D473-44C5-B15D-016B23DAF182}" destId="{70A0CA21-E0D0-47DE-AFA3-020CFB51D27B}" srcOrd="0" destOrd="0" presId="urn:microsoft.com/office/officeart/2005/8/layout/default"/>
    <dgm:cxn modelId="{FA9B77F7-D371-4DE3-8875-5DD0DB41AD15}" srcId="{E8160CF1-BC03-4ED1-8DE9-6022D8C4BB04}" destId="{82C8AB96-20F5-405B-B90D-A0DF19EB268E}" srcOrd="1" destOrd="0" parTransId="{1B648F12-D1B3-404E-802F-F81B210780C1}" sibTransId="{655AED27-C4B1-4866-8BF4-00906A7B2D0F}"/>
    <dgm:cxn modelId="{A2EA05FB-32E4-4AC5-9577-F5D35A6587EE}" type="presOf" srcId="{980F7115-5CF5-4B46-91EC-03B38BB52875}" destId="{F1057EEB-72A3-48E4-8403-A24D1ACEE043}" srcOrd="0" destOrd="0" presId="urn:microsoft.com/office/officeart/2005/8/layout/default"/>
    <dgm:cxn modelId="{19B254B0-E62A-42FA-924B-4DA4C875093D}" type="presParOf" srcId="{745A4609-B2ED-418F-9A82-9EDDEC531681}" destId="{C2BF7EE2-5869-4D8E-88E1-5428716EAA76}" srcOrd="0" destOrd="0" presId="urn:microsoft.com/office/officeart/2005/8/layout/default"/>
    <dgm:cxn modelId="{2F18651B-07A0-4C85-BA0D-7715DA19053D}" type="presParOf" srcId="{745A4609-B2ED-418F-9A82-9EDDEC531681}" destId="{6AB0EE29-3330-452E-9224-B26388B2AD10}" srcOrd="1" destOrd="0" presId="urn:microsoft.com/office/officeart/2005/8/layout/default"/>
    <dgm:cxn modelId="{D2472AE4-E1BB-4DFE-A5AA-B98062C470B1}" type="presParOf" srcId="{745A4609-B2ED-418F-9A82-9EDDEC531681}" destId="{80BA3B92-80E0-41C2-8AC5-474A9AA18A55}" srcOrd="2" destOrd="0" presId="urn:microsoft.com/office/officeart/2005/8/layout/default"/>
    <dgm:cxn modelId="{AFD72310-51C6-43EA-A650-CD32B831827E}" type="presParOf" srcId="{745A4609-B2ED-418F-9A82-9EDDEC531681}" destId="{948DF925-2BFD-4231-9D34-E917AC316819}" srcOrd="3" destOrd="0" presId="urn:microsoft.com/office/officeart/2005/8/layout/default"/>
    <dgm:cxn modelId="{7CA13CD0-423C-4B88-97E7-23D1DD5A052E}" type="presParOf" srcId="{745A4609-B2ED-418F-9A82-9EDDEC531681}" destId="{F1057EEB-72A3-48E4-8403-A24D1ACEE043}" srcOrd="4" destOrd="0" presId="urn:microsoft.com/office/officeart/2005/8/layout/default"/>
    <dgm:cxn modelId="{2EB99405-257A-4DC8-AA3A-3FA56AC7D5D2}" type="presParOf" srcId="{745A4609-B2ED-418F-9A82-9EDDEC531681}" destId="{E46F43E1-8BC1-4A63-9960-DB0775FC87D2}" srcOrd="5" destOrd="0" presId="urn:microsoft.com/office/officeart/2005/8/layout/default"/>
    <dgm:cxn modelId="{CF4E949C-FC1F-41D1-82B8-D550F103173D}" type="presParOf" srcId="{745A4609-B2ED-418F-9A82-9EDDEC531681}" destId="{70A0CA21-E0D0-47DE-AFA3-020CFB51D27B}" srcOrd="6" destOrd="0" presId="urn:microsoft.com/office/officeart/2005/8/layout/default"/>
    <dgm:cxn modelId="{1B35131D-BD5E-46D2-8FF8-47B94DD53411}" type="presParOf" srcId="{745A4609-B2ED-418F-9A82-9EDDEC531681}" destId="{0ED26169-C94D-4633-A5C8-B7A86E0EE20D}" srcOrd="7" destOrd="0" presId="urn:microsoft.com/office/officeart/2005/8/layout/default"/>
    <dgm:cxn modelId="{87B2AD5B-DB0A-4749-85E2-0C34D5A59798}" type="presParOf" srcId="{745A4609-B2ED-418F-9A82-9EDDEC531681}" destId="{A61F5E9B-903B-4D9A-AC7D-CC466E673E9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2E5185-0EF9-4D7D-96DF-95BC686DF4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107BF8-95AD-44AB-90EC-C75170D49D2E}">
      <dgm:prSet/>
      <dgm:spPr/>
      <dgm:t>
        <a:bodyPr/>
        <a:lstStyle/>
        <a:p>
          <a:r>
            <a:rPr lang="en-GB"/>
            <a:t>Education</a:t>
          </a:r>
          <a:endParaRPr lang="en-US"/>
        </a:p>
      </dgm:t>
    </dgm:pt>
    <dgm:pt modelId="{32603768-34A4-41D8-B76E-454684111855}" type="parTrans" cxnId="{39540FA7-58F6-4D1A-B957-EB65EC9B0FA0}">
      <dgm:prSet/>
      <dgm:spPr/>
      <dgm:t>
        <a:bodyPr/>
        <a:lstStyle/>
        <a:p>
          <a:endParaRPr lang="en-US"/>
        </a:p>
      </dgm:t>
    </dgm:pt>
    <dgm:pt modelId="{FC25929D-5647-45B4-8CFA-E695756E8DD4}" type="sibTrans" cxnId="{39540FA7-58F6-4D1A-B957-EB65EC9B0FA0}">
      <dgm:prSet/>
      <dgm:spPr/>
      <dgm:t>
        <a:bodyPr/>
        <a:lstStyle/>
        <a:p>
          <a:endParaRPr lang="en-US"/>
        </a:p>
      </dgm:t>
    </dgm:pt>
    <dgm:pt modelId="{30CB22AE-FBD9-4D7B-9A8C-482661CEC0F9}">
      <dgm:prSet/>
      <dgm:spPr/>
      <dgm:t>
        <a:bodyPr/>
        <a:lstStyle/>
        <a:p>
          <a:r>
            <a:rPr lang="en-GB"/>
            <a:t>Portfolio</a:t>
          </a:r>
          <a:endParaRPr lang="en-US"/>
        </a:p>
      </dgm:t>
    </dgm:pt>
    <dgm:pt modelId="{284C3F20-E0D6-42FA-B86A-17520C1D97FE}" type="parTrans" cxnId="{828D51B7-6735-44D2-B82F-0CB2F7902B0D}">
      <dgm:prSet/>
      <dgm:spPr/>
      <dgm:t>
        <a:bodyPr/>
        <a:lstStyle/>
        <a:p>
          <a:endParaRPr lang="en-US"/>
        </a:p>
      </dgm:t>
    </dgm:pt>
    <dgm:pt modelId="{188E20E1-B730-4725-BF40-35D7BA49E6E6}" type="sibTrans" cxnId="{828D51B7-6735-44D2-B82F-0CB2F7902B0D}">
      <dgm:prSet/>
      <dgm:spPr/>
      <dgm:t>
        <a:bodyPr/>
        <a:lstStyle/>
        <a:p>
          <a:endParaRPr lang="en-US"/>
        </a:p>
      </dgm:t>
    </dgm:pt>
    <dgm:pt modelId="{75AE9785-AE53-4224-8DA9-EE96B553E4B0}">
      <dgm:prSet/>
      <dgm:spPr/>
      <dgm:t>
        <a:bodyPr/>
        <a:lstStyle/>
        <a:p>
          <a:r>
            <a:rPr lang="en-GB"/>
            <a:t>Business</a:t>
          </a:r>
          <a:endParaRPr lang="en-US"/>
        </a:p>
      </dgm:t>
    </dgm:pt>
    <dgm:pt modelId="{FDADA98B-3FB3-46ED-832B-02DE27A1752A}" type="parTrans" cxnId="{DD344A07-0F65-4431-B9C9-72CCBBAC3E61}">
      <dgm:prSet/>
      <dgm:spPr/>
      <dgm:t>
        <a:bodyPr/>
        <a:lstStyle/>
        <a:p>
          <a:endParaRPr lang="en-US"/>
        </a:p>
      </dgm:t>
    </dgm:pt>
    <dgm:pt modelId="{11945E94-1A2B-4F68-982E-2FCDC09DBCE5}" type="sibTrans" cxnId="{DD344A07-0F65-4431-B9C9-72CCBBAC3E61}">
      <dgm:prSet/>
      <dgm:spPr/>
      <dgm:t>
        <a:bodyPr/>
        <a:lstStyle/>
        <a:p>
          <a:endParaRPr lang="en-US"/>
        </a:p>
      </dgm:t>
    </dgm:pt>
    <dgm:pt modelId="{3F17A664-730E-4F13-A7F4-C2D21AF3493F}" type="pres">
      <dgm:prSet presAssocID="{4B2E5185-0EF9-4D7D-96DF-95BC686DF4E9}" presName="root" presStyleCnt="0">
        <dgm:presLayoutVars>
          <dgm:dir/>
          <dgm:resizeHandles val="exact"/>
        </dgm:presLayoutVars>
      </dgm:prSet>
      <dgm:spPr/>
    </dgm:pt>
    <dgm:pt modelId="{772A5C69-1E2F-4C6B-8734-FDDF586390E0}" type="pres">
      <dgm:prSet presAssocID="{87107BF8-95AD-44AB-90EC-C75170D49D2E}" presName="compNode" presStyleCnt="0"/>
      <dgm:spPr/>
    </dgm:pt>
    <dgm:pt modelId="{05150AB2-EA27-400A-A21A-0E79F6571981}" type="pres">
      <dgm:prSet presAssocID="{87107BF8-95AD-44AB-90EC-C75170D49D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5905AC-755A-4A43-BF21-79F63793AF4C}" type="pres">
      <dgm:prSet presAssocID="{87107BF8-95AD-44AB-90EC-C75170D49D2E}" presName="spaceRect" presStyleCnt="0"/>
      <dgm:spPr/>
    </dgm:pt>
    <dgm:pt modelId="{F24195F1-F0C8-4AB1-94D1-F34CF95A4C1F}" type="pres">
      <dgm:prSet presAssocID="{87107BF8-95AD-44AB-90EC-C75170D49D2E}" presName="textRect" presStyleLbl="revTx" presStyleIdx="0" presStyleCnt="3">
        <dgm:presLayoutVars>
          <dgm:chMax val="1"/>
          <dgm:chPref val="1"/>
        </dgm:presLayoutVars>
      </dgm:prSet>
      <dgm:spPr/>
    </dgm:pt>
    <dgm:pt modelId="{3256159E-19E8-4F34-84C0-F45C1CD439F2}" type="pres">
      <dgm:prSet presAssocID="{FC25929D-5647-45B4-8CFA-E695756E8DD4}" presName="sibTrans" presStyleCnt="0"/>
      <dgm:spPr/>
    </dgm:pt>
    <dgm:pt modelId="{1C3DDC35-41B5-4139-9C79-F33248129969}" type="pres">
      <dgm:prSet presAssocID="{30CB22AE-FBD9-4D7B-9A8C-482661CEC0F9}" presName="compNode" presStyleCnt="0"/>
      <dgm:spPr/>
    </dgm:pt>
    <dgm:pt modelId="{A5499BDE-2578-4A02-B63D-871AC4320506}" type="pres">
      <dgm:prSet presAssocID="{30CB22AE-FBD9-4D7B-9A8C-482661CEC0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ADD8B61-6D60-408B-95B8-88151A1074E7}" type="pres">
      <dgm:prSet presAssocID="{30CB22AE-FBD9-4D7B-9A8C-482661CEC0F9}" presName="spaceRect" presStyleCnt="0"/>
      <dgm:spPr/>
    </dgm:pt>
    <dgm:pt modelId="{C541153C-FA2F-4290-8114-C29CF97D5627}" type="pres">
      <dgm:prSet presAssocID="{30CB22AE-FBD9-4D7B-9A8C-482661CEC0F9}" presName="textRect" presStyleLbl="revTx" presStyleIdx="1" presStyleCnt="3">
        <dgm:presLayoutVars>
          <dgm:chMax val="1"/>
          <dgm:chPref val="1"/>
        </dgm:presLayoutVars>
      </dgm:prSet>
      <dgm:spPr/>
    </dgm:pt>
    <dgm:pt modelId="{0A001B49-FA0C-4571-867B-739C973CCE0B}" type="pres">
      <dgm:prSet presAssocID="{188E20E1-B730-4725-BF40-35D7BA49E6E6}" presName="sibTrans" presStyleCnt="0"/>
      <dgm:spPr/>
    </dgm:pt>
    <dgm:pt modelId="{B97E3186-BFDC-4460-A190-9805675A6149}" type="pres">
      <dgm:prSet presAssocID="{75AE9785-AE53-4224-8DA9-EE96B553E4B0}" presName="compNode" presStyleCnt="0"/>
      <dgm:spPr/>
    </dgm:pt>
    <dgm:pt modelId="{E4823430-E398-450B-92B1-794390CAB597}" type="pres">
      <dgm:prSet presAssocID="{75AE9785-AE53-4224-8DA9-EE96B553E4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383F370D-8191-4929-A82D-A55D186F5A42}" type="pres">
      <dgm:prSet presAssocID="{75AE9785-AE53-4224-8DA9-EE96B553E4B0}" presName="spaceRect" presStyleCnt="0"/>
      <dgm:spPr/>
    </dgm:pt>
    <dgm:pt modelId="{B0F8809D-854E-4736-B73D-4311BAC52FA4}" type="pres">
      <dgm:prSet presAssocID="{75AE9785-AE53-4224-8DA9-EE96B553E4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344A07-0F65-4431-B9C9-72CCBBAC3E61}" srcId="{4B2E5185-0EF9-4D7D-96DF-95BC686DF4E9}" destId="{75AE9785-AE53-4224-8DA9-EE96B553E4B0}" srcOrd="2" destOrd="0" parTransId="{FDADA98B-3FB3-46ED-832B-02DE27A1752A}" sibTransId="{11945E94-1A2B-4F68-982E-2FCDC09DBCE5}"/>
    <dgm:cxn modelId="{E0032650-49A8-4B2C-910B-59F3CBF922B6}" type="presOf" srcId="{30CB22AE-FBD9-4D7B-9A8C-482661CEC0F9}" destId="{C541153C-FA2F-4290-8114-C29CF97D5627}" srcOrd="0" destOrd="0" presId="urn:microsoft.com/office/officeart/2018/2/layout/IconLabelList"/>
    <dgm:cxn modelId="{CF785F52-B696-42E2-ADA4-82774518E519}" type="presOf" srcId="{87107BF8-95AD-44AB-90EC-C75170D49D2E}" destId="{F24195F1-F0C8-4AB1-94D1-F34CF95A4C1F}" srcOrd="0" destOrd="0" presId="urn:microsoft.com/office/officeart/2018/2/layout/IconLabelList"/>
    <dgm:cxn modelId="{1CD669A3-7F14-4E6D-B809-D71B15207A6B}" type="presOf" srcId="{4B2E5185-0EF9-4D7D-96DF-95BC686DF4E9}" destId="{3F17A664-730E-4F13-A7F4-C2D21AF3493F}" srcOrd="0" destOrd="0" presId="urn:microsoft.com/office/officeart/2018/2/layout/IconLabelList"/>
    <dgm:cxn modelId="{39540FA7-58F6-4D1A-B957-EB65EC9B0FA0}" srcId="{4B2E5185-0EF9-4D7D-96DF-95BC686DF4E9}" destId="{87107BF8-95AD-44AB-90EC-C75170D49D2E}" srcOrd="0" destOrd="0" parTransId="{32603768-34A4-41D8-B76E-454684111855}" sibTransId="{FC25929D-5647-45B4-8CFA-E695756E8DD4}"/>
    <dgm:cxn modelId="{828D51B7-6735-44D2-B82F-0CB2F7902B0D}" srcId="{4B2E5185-0EF9-4D7D-96DF-95BC686DF4E9}" destId="{30CB22AE-FBD9-4D7B-9A8C-482661CEC0F9}" srcOrd="1" destOrd="0" parTransId="{284C3F20-E0D6-42FA-B86A-17520C1D97FE}" sibTransId="{188E20E1-B730-4725-BF40-35D7BA49E6E6}"/>
    <dgm:cxn modelId="{D44181FB-0ABF-4729-A34B-26BD7AA7CFE0}" type="presOf" srcId="{75AE9785-AE53-4224-8DA9-EE96B553E4B0}" destId="{B0F8809D-854E-4736-B73D-4311BAC52FA4}" srcOrd="0" destOrd="0" presId="urn:microsoft.com/office/officeart/2018/2/layout/IconLabelList"/>
    <dgm:cxn modelId="{C89A4D3A-AD27-44A2-AF99-1782F9F5EF95}" type="presParOf" srcId="{3F17A664-730E-4F13-A7F4-C2D21AF3493F}" destId="{772A5C69-1E2F-4C6B-8734-FDDF586390E0}" srcOrd="0" destOrd="0" presId="urn:microsoft.com/office/officeart/2018/2/layout/IconLabelList"/>
    <dgm:cxn modelId="{FD7D2BEA-E3BA-408E-AC50-A7D7628835E8}" type="presParOf" srcId="{772A5C69-1E2F-4C6B-8734-FDDF586390E0}" destId="{05150AB2-EA27-400A-A21A-0E79F6571981}" srcOrd="0" destOrd="0" presId="urn:microsoft.com/office/officeart/2018/2/layout/IconLabelList"/>
    <dgm:cxn modelId="{BB482B73-D757-4206-991C-55C5630DCDED}" type="presParOf" srcId="{772A5C69-1E2F-4C6B-8734-FDDF586390E0}" destId="{B65905AC-755A-4A43-BF21-79F63793AF4C}" srcOrd="1" destOrd="0" presId="urn:microsoft.com/office/officeart/2018/2/layout/IconLabelList"/>
    <dgm:cxn modelId="{810E79C2-B2BE-4142-87B6-9ED4273870A4}" type="presParOf" srcId="{772A5C69-1E2F-4C6B-8734-FDDF586390E0}" destId="{F24195F1-F0C8-4AB1-94D1-F34CF95A4C1F}" srcOrd="2" destOrd="0" presId="urn:microsoft.com/office/officeart/2018/2/layout/IconLabelList"/>
    <dgm:cxn modelId="{1D5FEADC-DD73-4574-984D-B52A6B5C4DE1}" type="presParOf" srcId="{3F17A664-730E-4F13-A7F4-C2D21AF3493F}" destId="{3256159E-19E8-4F34-84C0-F45C1CD439F2}" srcOrd="1" destOrd="0" presId="urn:microsoft.com/office/officeart/2018/2/layout/IconLabelList"/>
    <dgm:cxn modelId="{50FE4736-24E2-4DB4-8631-68086CAE80F7}" type="presParOf" srcId="{3F17A664-730E-4F13-A7F4-C2D21AF3493F}" destId="{1C3DDC35-41B5-4139-9C79-F33248129969}" srcOrd="2" destOrd="0" presId="urn:microsoft.com/office/officeart/2018/2/layout/IconLabelList"/>
    <dgm:cxn modelId="{C8148822-CC8E-42B7-9760-D20A096D3C3E}" type="presParOf" srcId="{1C3DDC35-41B5-4139-9C79-F33248129969}" destId="{A5499BDE-2578-4A02-B63D-871AC4320506}" srcOrd="0" destOrd="0" presId="urn:microsoft.com/office/officeart/2018/2/layout/IconLabelList"/>
    <dgm:cxn modelId="{B9EE66B2-BDD2-4B6F-990F-31D62A21872B}" type="presParOf" srcId="{1C3DDC35-41B5-4139-9C79-F33248129969}" destId="{3ADD8B61-6D60-408B-95B8-88151A1074E7}" srcOrd="1" destOrd="0" presId="urn:microsoft.com/office/officeart/2018/2/layout/IconLabelList"/>
    <dgm:cxn modelId="{CD952329-F1B0-4790-9216-038EE619DA6B}" type="presParOf" srcId="{1C3DDC35-41B5-4139-9C79-F33248129969}" destId="{C541153C-FA2F-4290-8114-C29CF97D5627}" srcOrd="2" destOrd="0" presId="urn:microsoft.com/office/officeart/2018/2/layout/IconLabelList"/>
    <dgm:cxn modelId="{1EDBD66A-CB7A-423D-8D34-1020B425E2E5}" type="presParOf" srcId="{3F17A664-730E-4F13-A7F4-C2D21AF3493F}" destId="{0A001B49-FA0C-4571-867B-739C973CCE0B}" srcOrd="3" destOrd="0" presId="urn:microsoft.com/office/officeart/2018/2/layout/IconLabelList"/>
    <dgm:cxn modelId="{8226112A-0379-4399-BF87-210586CBDB20}" type="presParOf" srcId="{3F17A664-730E-4F13-A7F4-C2D21AF3493F}" destId="{B97E3186-BFDC-4460-A190-9805675A6149}" srcOrd="4" destOrd="0" presId="urn:microsoft.com/office/officeart/2018/2/layout/IconLabelList"/>
    <dgm:cxn modelId="{26677C0D-4CC3-40C0-9EBC-EAAD0D12CBE7}" type="presParOf" srcId="{B97E3186-BFDC-4460-A190-9805675A6149}" destId="{E4823430-E398-450B-92B1-794390CAB597}" srcOrd="0" destOrd="0" presId="urn:microsoft.com/office/officeart/2018/2/layout/IconLabelList"/>
    <dgm:cxn modelId="{BEA27E48-8C41-47BD-B003-1D7DD8A88954}" type="presParOf" srcId="{B97E3186-BFDC-4460-A190-9805675A6149}" destId="{383F370D-8191-4929-A82D-A55D186F5A42}" srcOrd="1" destOrd="0" presId="urn:microsoft.com/office/officeart/2018/2/layout/IconLabelList"/>
    <dgm:cxn modelId="{C0C0C77C-EDF9-45B4-8FC8-0319B5EAA4CC}" type="presParOf" srcId="{B97E3186-BFDC-4460-A190-9805675A6149}" destId="{B0F8809D-854E-4736-B73D-4311BAC52F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27A6D8-A192-40E1-B198-E6A0685084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DD0FA82-323E-4665-9210-B491E3FA46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Today</a:t>
          </a:r>
          <a:endParaRPr lang="en-US"/>
        </a:p>
      </dgm:t>
    </dgm:pt>
    <dgm:pt modelId="{B3BEFA6A-38B8-481E-909D-36155B313501}" type="parTrans" cxnId="{D3DFC8C6-8041-432F-B2E0-1E035CE469FA}">
      <dgm:prSet/>
      <dgm:spPr/>
      <dgm:t>
        <a:bodyPr/>
        <a:lstStyle/>
        <a:p>
          <a:endParaRPr lang="en-US"/>
        </a:p>
      </dgm:t>
    </dgm:pt>
    <dgm:pt modelId="{23F09D2D-A82D-4924-B9AE-331B5618DCBA}" type="sibTrans" cxnId="{D3DFC8C6-8041-432F-B2E0-1E035CE469FA}">
      <dgm:prSet/>
      <dgm:spPr/>
      <dgm:t>
        <a:bodyPr/>
        <a:lstStyle/>
        <a:p>
          <a:endParaRPr lang="en-US"/>
        </a:p>
      </dgm:t>
    </dgm:pt>
    <dgm:pt modelId="{EFD04189-51C9-4784-AFF9-C5E4FDB573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Network</a:t>
          </a:r>
          <a:endParaRPr lang="en-US"/>
        </a:p>
      </dgm:t>
    </dgm:pt>
    <dgm:pt modelId="{86453D97-5359-45C0-94CB-5C5A4D599BA7}" type="parTrans" cxnId="{3581FEBB-ABB3-4128-BAED-B9FDF207B998}">
      <dgm:prSet/>
      <dgm:spPr/>
      <dgm:t>
        <a:bodyPr/>
        <a:lstStyle/>
        <a:p>
          <a:endParaRPr lang="en-US"/>
        </a:p>
      </dgm:t>
    </dgm:pt>
    <dgm:pt modelId="{C24CB727-8177-483F-A089-ACF64E735FF3}" type="sibTrans" cxnId="{3581FEBB-ABB3-4128-BAED-B9FDF207B998}">
      <dgm:prSet/>
      <dgm:spPr/>
      <dgm:t>
        <a:bodyPr/>
        <a:lstStyle/>
        <a:p>
          <a:endParaRPr lang="en-US"/>
        </a:p>
      </dgm:t>
    </dgm:pt>
    <dgm:pt modelId="{4CB9989A-367E-4227-8086-F4F52A7334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</a:t>
          </a:r>
          <a:endParaRPr lang="en-US"/>
        </a:p>
      </dgm:t>
    </dgm:pt>
    <dgm:pt modelId="{C57E9840-CBFC-4B22-9D41-AF04A19CD4CF}" type="parTrans" cxnId="{D1985E6B-B8C7-43D1-BB3C-51834DC847E1}">
      <dgm:prSet/>
      <dgm:spPr/>
      <dgm:t>
        <a:bodyPr/>
        <a:lstStyle/>
        <a:p>
          <a:endParaRPr lang="en-US"/>
        </a:p>
      </dgm:t>
    </dgm:pt>
    <dgm:pt modelId="{67B9E042-5AA3-40F6-B1C8-A6E3811CA6DE}" type="sibTrans" cxnId="{D1985E6B-B8C7-43D1-BB3C-51834DC847E1}">
      <dgm:prSet/>
      <dgm:spPr/>
      <dgm:t>
        <a:bodyPr/>
        <a:lstStyle/>
        <a:p>
          <a:endParaRPr lang="en-US"/>
        </a:p>
      </dgm:t>
    </dgm:pt>
    <dgm:pt modelId="{F49382E3-571D-455F-9BDB-38169037701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Tomorrow</a:t>
          </a:r>
          <a:endParaRPr lang="en-US"/>
        </a:p>
      </dgm:t>
    </dgm:pt>
    <dgm:pt modelId="{DDC0785F-C3D4-46F4-AADD-3C00A748224A}" type="parTrans" cxnId="{EC41360B-3438-4ACB-B1B6-8C9DAD17A037}">
      <dgm:prSet/>
      <dgm:spPr/>
      <dgm:t>
        <a:bodyPr/>
        <a:lstStyle/>
        <a:p>
          <a:endParaRPr lang="en-US"/>
        </a:p>
      </dgm:t>
    </dgm:pt>
    <dgm:pt modelId="{99CD994A-BA2F-4B3B-B328-EAE4FE7EB463}" type="sibTrans" cxnId="{EC41360B-3438-4ACB-B1B6-8C9DAD17A037}">
      <dgm:prSet/>
      <dgm:spPr/>
      <dgm:t>
        <a:bodyPr/>
        <a:lstStyle/>
        <a:p>
          <a:endParaRPr lang="en-US"/>
        </a:p>
      </dgm:t>
    </dgm:pt>
    <dgm:pt modelId="{D5C2AF53-456B-4DDA-BFB3-92F0A14E3B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Email </a:t>
          </a:r>
          <a:r>
            <a:rPr lang="en-GB" dirty="0">
              <a:solidFill>
                <a:schemeClr val="accent1"/>
              </a:solidFill>
            </a:rPr>
            <a:t>steph@itsalocke.com </a:t>
          </a:r>
          <a:r>
            <a:rPr lang="en-GB" dirty="0"/>
            <a:t>for PDFs of my books</a:t>
          </a:r>
          <a:endParaRPr lang="en-US" dirty="0"/>
        </a:p>
      </dgm:t>
    </dgm:pt>
    <dgm:pt modelId="{AB3056D2-B1B3-4449-A893-48BB5E17BF5D}" type="parTrans" cxnId="{05883959-0AEE-4DD5-B8BC-4A36D2EF7650}">
      <dgm:prSet/>
      <dgm:spPr/>
      <dgm:t>
        <a:bodyPr/>
        <a:lstStyle/>
        <a:p>
          <a:endParaRPr lang="en-US"/>
        </a:p>
      </dgm:t>
    </dgm:pt>
    <dgm:pt modelId="{1C558E2A-0F5F-4E8B-9906-4EC3DE0DE3A8}" type="sibTrans" cxnId="{05883959-0AEE-4DD5-B8BC-4A36D2EF7650}">
      <dgm:prSet/>
      <dgm:spPr/>
      <dgm:t>
        <a:bodyPr/>
        <a:lstStyle/>
        <a:p>
          <a:endParaRPr lang="en-US"/>
        </a:p>
      </dgm:t>
    </dgm:pt>
    <dgm:pt modelId="{0A7800A1-698C-45B8-A8C4-D2190636E18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@</a:t>
          </a:r>
          <a:r>
            <a:rPr lang="en-GB" dirty="0" err="1"/>
            <a:t>kampalR</a:t>
          </a:r>
          <a:r>
            <a:rPr lang="en-GB" dirty="0"/>
            <a:t> &amp; @</a:t>
          </a:r>
          <a:r>
            <a:rPr lang="en-GB" dirty="0" err="1"/>
            <a:t>Rladieskampala</a:t>
          </a:r>
          <a:endParaRPr lang="en-US" dirty="0"/>
        </a:p>
      </dgm:t>
    </dgm:pt>
    <dgm:pt modelId="{892617FD-92FE-4D5A-9B79-7B4CE38ABAA7}" type="parTrans" cxnId="{0861D5AE-149D-4A11-95FA-A9E0010EE329}">
      <dgm:prSet/>
      <dgm:spPr/>
      <dgm:t>
        <a:bodyPr/>
        <a:lstStyle/>
        <a:p>
          <a:endParaRPr lang="en-US"/>
        </a:p>
      </dgm:t>
    </dgm:pt>
    <dgm:pt modelId="{EC4CB124-9D2C-4CCF-AF20-0659E789918D}" type="sibTrans" cxnId="{0861D5AE-149D-4A11-95FA-A9E0010EE329}">
      <dgm:prSet/>
      <dgm:spPr/>
      <dgm:t>
        <a:bodyPr/>
        <a:lstStyle/>
        <a:p>
          <a:endParaRPr lang="en-US"/>
        </a:p>
      </dgm:t>
    </dgm:pt>
    <dgm:pt modelId="{47444785-6B9F-426A-A608-18A5FBEDC4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Next week</a:t>
          </a:r>
          <a:endParaRPr lang="en-US"/>
        </a:p>
      </dgm:t>
    </dgm:pt>
    <dgm:pt modelId="{5C174620-3D8E-40E1-AABE-A6760FF436C3}" type="parTrans" cxnId="{BDD112E2-7FCD-465D-B98D-00C69B77AC88}">
      <dgm:prSet/>
      <dgm:spPr/>
      <dgm:t>
        <a:bodyPr/>
        <a:lstStyle/>
        <a:p>
          <a:endParaRPr lang="en-US"/>
        </a:p>
      </dgm:t>
    </dgm:pt>
    <dgm:pt modelId="{B2E75406-89C1-4DBE-8220-D0F938315DBA}" type="sibTrans" cxnId="{BDD112E2-7FCD-465D-B98D-00C69B77AC88}">
      <dgm:prSet/>
      <dgm:spPr/>
      <dgm:t>
        <a:bodyPr/>
        <a:lstStyle/>
        <a:p>
          <a:endParaRPr lang="en-US"/>
        </a:p>
      </dgm:t>
    </dgm:pt>
    <dgm:pt modelId="{D0EBD141-DEE3-45AF-9C73-4F33C6B4E7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 something new in R</a:t>
          </a:r>
          <a:endParaRPr lang="en-US"/>
        </a:p>
      </dgm:t>
    </dgm:pt>
    <dgm:pt modelId="{096F95F0-C23E-46F8-9233-DF61E02B5E48}" type="parTrans" cxnId="{319798A0-4302-4962-8588-4BB6F53868B3}">
      <dgm:prSet/>
      <dgm:spPr/>
      <dgm:t>
        <a:bodyPr/>
        <a:lstStyle/>
        <a:p>
          <a:endParaRPr lang="en-US"/>
        </a:p>
      </dgm:t>
    </dgm:pt>
    <dgm:pt modelId="{45B7FC22-7AFF-4B77-9046-487A5ED70821}" type="sibTrans" cxnId="{319798A0-4302-4962-8588-4BB6F53868B3}">
      <dgm:prSet/>
      <dgm:spPr/>
      <dgm:t>
        <a:bodyPr/>
        <a:lstStyle/>
        <a:p>
          <a:endParaRPr lang="en-US"/>
        </a:p>
      </dgm:t>
    </dgm:pt>
    <dgm:pt modelId="{46F77184-D316-4413-A0E3-D423829FF4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Next month</a:t>
          </a:r>
          <a:endParaRPr lang="en-US"/>
        </a:p>
      </dgm:t>
    </dgm:pt>
    <dgm:pt modelId="{49C4E030-476B-4237-A314-6C52A8E3E7C5}" type="parTrans" cxnId="{88A97D7F-F00D-47EC-AFB9-483DD319B4A0}">
      <dgm:prSet/>
      <dgm:spPr/>
      <dgm:t>
        <a:bodyPr/>
        <a:lstStyle/>
        <a:p>
          <a:endParaRPr lang="en-US"/>
        </a:p>
      </dgm:t>
    </dgm:pt>
    <dgm:pt modelId="{9DD76696-BC28-495D-A474-227E7C57AFBE}" type="sibTrans" cxnId="{88A97D7F-F00D-47EC-AFB9-483DD319B4A0}">
      <dgm:prSet/>
      <dgm:spPr/>
      <dgm:t>
        <a:bodyPr/>
        <a:lstStyle/>
        <a:p>
          <a:endParaRPr lang="en-US"/>
        </a:p>
      </dgm:t>
    </dgm:pt>
    <dgm:pt modelId="{7CD0B4B2-FDD9-487F-BBE1-B2DA042B27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Teach someone some R</a:t>
          </a:r>
          <a:endParaRPr lang="en-US"/>
        </a:p>
      </dgm:t>
    </dgm:pt>
    <dgm:pt modelId="{93116E7A-3266-48E0-8550-C2379BB3C727}" type="parTrans" cxnId="{3D1C5CCA-FF5A-4110-8EF3-9403680CC48F}">
      <dgm:prSet/>
      <dgm:spPr/>
      <dgm:t>
        <a:bodyPr/>
        <a:lstStyle/>
        <a:p>
          <a:endParaRPr lang="en-US"/>
        </a:p>
      </dgm:t>
    </dgm:pt>
    <dgm:pt modelId="{AE586F92-7831-4AC9-9E44-1EA0DB637C36}" type="sibTrans" cxnId="{3D1C5CCA-FF5A-4110-8EF3-9403680CC48F}">
      <dgm:prSet/>
      <dgm:spPr/>
      <dgm:t>
        <a:bodyPr/>
        <a:lstStyle/>
        <a:p>
          <a:endParaRPr lang="en-US"/>
        </a:p>
      </dgm:t>
    </dgm:pt>
    <dgm:pt modelId="{8890FC76-FFE4-4B95-9FBB-3949EC8D69CA}" type="pres">
      <dgm:prSet presAssocID="{AB27A6D8-A192-40E1-B198-E6A06850841B}" presName="root" presStyleCnt="0">
        <dgm:presLayoutVars>
          <dgm:dir/>
          <dgm:resizeHandles val="exact"/>
        </dgm:presLayoutVars>
      </dgm:prSet>
      <dgm:spPr/>
    </dgm:pt>
    <dgm:pt modelId="{DD0E15EE-43D0-4727-A06C-02913C6DD230}" type="pres">
      <dgm:prSet presAssocID="{6DD0FA82-323E-4665-9210-B491E3FA46B8}" presName="compNode" presStyleCnt="0"/>
      <dgm:spPr/>
    </dgm:pt>
    <dgm:pt modelId="{D3AD8F2B-71E7-496A-83D9-0B44B639EADC}" type="pres">
      <dgm:prSet presAssocID="{6DD0FA82-323E-4665-9210-B491E3FA46B8}" presName="bgRect" presStyleLbl="bgShp" presStyleIdx="0" presStyleCnt="4"/>
      <dgm:spPr/>
    </dgm:pt>
    <dgm:pt modelId="{6B6F91CF-F338-4AF4-8FE2-EA2131E2972F}" type="pres">
      <dgm:prSet presAssocID="{6DD0FA82-323E-4665-9210-B491E3FA46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853E5A2-56BF-4CB6-BA7E-BECC481F2900}" type="pres">
      <dgm:prSet presAssocID="{6DD0FA82-323E-4665-9210-B491E3FA46B8}" presName="spaceRect" presStyleCnt="0"/>
      <dgm:spPr/>
    </dgm:pt>
    <dgm:pt modelId="{42B84756-69E3-4746-89EF-BEBBF733EDDA}" type="pres">
      <dgm:prSet presAssocID="{6DD0FA82-323E-4665-9210-B491E3FA46B8}" presName="parTx" presStyleLbl="revTx" presStyleIdx="0" presStyleCnt="8">
        <dgm:presLayoutVars>
          <dgm:chMax val="0"/>
          <dgm:chPref val="0"/>
        </dgm:presLayoutVars>
      </dgm:prSet>
      <dgm:spPr/>
    </dgm:pt>
    <dgm:pt modelId="{6B1B029A-65FD-4ADD-93B0-BEB07C0F7A0E}" type="pres">
      <dgm:prSet presAssocID="{6DD0FA82-323E-4665-9210-B491E3FA46B8}" presName="desTx" presStyleLbl="revTx" presStyleIdx="1" presStyleCnt="8">
        <dgm:presLayoutVars/>
      </dgm:prSet>
      <dgm:spPr/>
    </dgm:pt>
    <dgm:pt modelId="{526D9386-5886-4639-96D9-BE542527556E}" type="pres">
      <dgm:prSet presAssocID="{23F09D2D-A82D-4924-B9AE-331B5618DCBA}" presName="sibTrans" presStyleCnt="0"/>
      <dgm:spPr/>
    </dgm:pt>
    <dgm:pt modelId="{0E49AA30-A33E-4B83-A03C-99EBAB8F6EFF}" type="pres">
      <dgm:prSet presAssocID="{F49382E3-571D-455F-9BDB-381690377013}" presName="compNode" presStyleCnt="0"/>
      <dgm:spPr/>
    </dgm:pt>
    <dgm:pt modelId="{24D143BB-0013-4DB4-9661-2DAE47AD126B}" type="pres">
      <dgm:prSet presAssocID="{F49382E3-571D-455F-9BDB-381690377013}" presName="bgRect" presStyleLbl="bgShp" presStyleIdx="1" presStyleCnt="4"/>
      <dgm:spPr/>
    </dgm:pt>
    <dgm:pt modelId="{B83AF0FF-201D-453A-8368-0D0EAF0AAC7E}" type="pres">
      <dgm:prSet presAssocID="{F49382E3-571D-455F-9BDB-3816903770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D26AEFB-7BD0-4BFD-A9DB-3C0A82E8E5F3}" type="pres">
      <dgm:prSet presAssocID="{F49382E3-571D-455F-9BDB-381690377013}" presName="spaceRect" presStyleCnt="0"/>
      <dgm:spPr/>
    </dgm:pt>
    <dgm:pt modelId="{45D8B5BB-BD6B-44AA-89D5-0DCA17A5B9F0}" type="pres">
      <dgm:prSet presAssocID="{F49382E3-571D-455F-9BDB-381690377013}" presName="parTx" presStyleLbl="revTx" presStyleIdx="2" presStyleCnt="8">
        <dgm:presLayoutVars>
          <dgm:chMax val="0"/>
          <dgm:chPref val="0"/>
        </dgm:presLayoutVars>
      </dgm:prSet>
      <dgm:spPr/>
    </dgm:pt>
    <dgm:pt modelId="{4608C4B8-E7E4-45DE-A95C-C4A6587DB5F4}" type="pres">
      <dgm:prSet presAssocID="{F49382E3-571D-455F-9BDB-381690377013}" presName="desTx" presStyleLbl="revTx" presStyleIdx="3" presStyleCnt="8">
        <dgm:presLayoutVars/>
      </dgm:prSet>
      <dgm:spPr/>
    </dgm:pt>
    <dgm:pt modelId="{76F68CC5-7E7B-4D66-A937-FD0A72B38941}" type="pres">
      <dgm:prSet presAssocID="{99CD994A-BA2F-4B3B-B328-EAE4FE7EB463}" presName="sibTrans" presStyleCnt="0"/>
      <dgm:spPr/>
    </dgm:pt>
    <dgm:pt modelId="{26E04F48-141E-4015-B98D-5D048A5D56EF}" type="pres">
      <dgm:prSet presAssocID="{47444785-6B9F-426A-A608-18A5FBEDC4C0}" presName="compNode" presStyleCnt="0"/>
      <dgm:spPr/>
    </dgm:pt>
    <dgm:pt modelId="{B8FA3D30-F286-4642-8009-3F852B5F5771}" type="pres">
      <dgm:prSet presAssocID="{47444785-6B9F-426A-A608-18A5FBEDC4C0}" presName="bgRect" presStyleLbl="bgShp" presStyleIdx="2" presStyleCnt="4"/>
      <dgm:spPr/>
    </dgm:pt>
    <dgm:pt modelId="{37D827E0-7A80-450B-94D2-3D8B2F29D04A}" type="pres">
      <dgm:prSet presAssocID="{47444785-6B9F-426A-A608-18A5FBEDC4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99442E9-262C-4D9F-B4C8-F63D113ABD5D}" type="pres">
      <dgm:prSet presAssocID="{47444785-6B9F-426A-A608-18A5FBEDC4C0}" presName="spaceRect" presStyleCnt="0"/>
      <dgm:spPr/>
    </dgm:pt>
    <dgm:pt modelId="{28CC73F9-9446-484A-896A-0CC583783E9A}" type="pres">
      <dgm:prSet presAssocID="{47444785-6B9F-426A-A608-18A5FBEDC4C0}" presName="parTx" presStyleLbl="revTx" presStyleIdx="4" presStyleCnt="8">
        <dgm:presLayoutVars>
          <dgm:chMax val="0"/>
          <dgm:chPref val="0"/>
        </dgm:presLayoutVars>
      </dgm:prSet>
      <dgm:spPr/>
    </dgm:pt>
    <dgm:pt modelId="{F82A3676-5B0D-43D2-BC31-3815CE606809}" type="pres">
      <dgm:prSet presAssocID="{47444785-6B9F-426A-A608-18A5FBEDC4C0}" presName="desTx" presStyleLbl="revTx" presStyleIdx="5" presStyleCnt="8">
        <dgm:presLayoutVars/>
      </dgm:prSet>
      <dgm:spPr/>
    </dgm:pt>
    <dgm:pt modelId="{77CEEB03-5C54-4137-9A1B-5C2F927AB7CE}" type="pres">
      <dgm:prSet presAssocID="{B2E75406-89C1-4DBE-8220-D0F938315DBA}" presName="sibTrans" presStyleCnt="0"/>
      <dgm:spPr/>
    </dgm:pt>
    <dgm:pt modelId="{B4886BD7-349F-4C41-9567-F99904067073}" type="pres">
      <dgm:prSet presAssocID="{46F77184-D316-4413-A0E3-D423829FF445}" presName="compNode" presStyleCnt="0"/>
      <dgm:spPr/>
    </dgm:pt>
    <dgm:pt modelId="{58F72274-4EF5-4A97-A008-0895E7CB832B}" type="pres">
      <dgm:prSet presAssocID="{46F77184-D316-4413-A0E3-D423829FF445}" presName="bgRect" presStyleLbl="bgShp" presStyleIdx="3" presStyleCnt="4"/>
      <dgm:spPr/>
    </dgm:pt>
    <dgm:pt modelId="{F9D30A92-E5AB-4053-84DB-75BADF511DC3}" type="pres">
      <dgm:prSet presAssocID="{46F77184-D316-4413-A0E3-D423829FF4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B6659F2-6DAF-4204-9835-EA4CFA501285}" type="pres">
      <dgm:prSet presAssocID="{46F77184-D316-4413-A0E3-D423829FF445}" presName="spaceRect" presStyleCnt="0"/>
      <dgm:spPr/>
    </dgm:pt>
    <dgm:pt modelId="{8CE915B7-2849-4CA5-B0BA-3E6ABC2966DE}" type="pres">
      <dgm:prSet presAssocID="{46F77184-D316-4413-A0E3-D423829FF445}" presName="parTx" presStyleLbl="revTx" presStyleIdx="6" presStyleCnt="8">
        <dgm:presLayoutVars>
          <dgm:chMax val="0"/>
          <dgm:chPref val="0"/>
        </dgm:presLayoutVars>
      </dgm:prSet>
      <dgm:spPr/>
    </dgm:pt>
    <dgm:pt modelId="{7CB78349-65B4-4F7A-9DA2-E7CD5E0FB79E}" type="pres">
      <dgm:prSet presAssocID="{46F77184-D316-4413-A0E3-D423829FF445}" presName="desTx" presStyleLbl="revTx" presStyleIdx="7" presStyleCnt="8">
        <dgm:presLayoutVars/>
      </dgm:prSet>
      <dgm:spPr/>
    </dgm:pt>
  </dgm:ptLst>
  <dgm:cxnLst>
    <dgm:cxn modelId="{AABB7C09-A456-4F6C-9D61-72918AEC7585}" type="presOf" srcId="{D0EBD141-DEE3-45AF-9C73-4F33C6B4E7ED}" destId="{F82A3676-5B0D-43D2-BC31-3815CE606809}" srcOrd="0" destOrd="0" presId="urn:microsoft.com/office/officeart/2018/2/layout/IconVerticalSolidList"/>
    <dgm:cxn modelId="{EC41360B-3438-4ACB-B1B6-8C9DAD17A037}" srcId="{AB27A6D8-A192-40E1-B198-E6A06850841B}" destId="{F49382E3-571D-455F-9BDB-381690377013}" srcOrd="1" destOrd="0" parTransId="{DDC0785F-C3D4-46F4-AADD-3C00A748224A}" sibTransId="{99CD994A-BA2F-4B3B-B328-EAE4FE7EB463}"/>
    <dgm:cxn modelId="{39B86C2C-53B7-4CDC-8BFD-460BCF5F3C4C}" type="presOf" srcId="{6DD0FA82-323E-4665-9210-B491E3FA46B8}" destId="{42B84756-69E3-4746-89EF-BEBBF733EDDA}" srcOrd="0" destOrd="0" presId="urn:microsoft.com/office/officeart/2018/2/layout/IconVerticalSolidList"/>
    <dgm:cxn modelId="{08183831-39A9-4C2C-B1A6-08E0228F02EB}" type="presOf" srcId="{7CD0B4B2-FDD9-487F-BBE1-B2DA042B2776}" destId="{7CB78349-65B4-4F7A-9DA2-E7CD5E0FB79E}" srcOrd="0" destOrd="0" presId="urn:microsoft.com/office/officeart/2018/2/layout/IconVerticalSolidList"/>
    <dgm:cxn modelId="{E06CAB6A-F45B-4273-BB27-58246033A429}" type="presOf" srcId="{F49382E3-571D-455F-9BDB-381690377013}" destId="{45D8B5BB-BD6B-44AA-89D5-0DCA17A5B9F0}" srcOrd="0" destOrd="0" presId="urn:microsoft.com/office/officeart/2018/2/layout/IconVerticalSolidList"/>
    <dgm:cxn modelId="{D1985E6B-B8C7-43D1-BB3C-51834DC847E1}" srcId="{6DD0FA82-323E-4665-9210-B491E3FA46B8}" destId="{4CB9989A-367E-4227-8086-F4F52A733450}" srcOrd="1" destOrd="0" parTransId="{C57E9840-CBFC-4B22-9D41-AF04A19CD4CF}" sibTransId="{67B9E042-5AA3-40F6-B1C8-A6E3811CA6DE}"/>
    <dgm:cxn modelId="{8375ED6C-B222-4673-8DCC-466446F768BB}" type="presOf" srcId="{AB27A6D8-A192-40E1-B198-E6A06850841B}" destId="{8890FC76-FFE4-4B95-9FBB-3949EC8D69CA}" srcOrd="0" destOrd="0" presId="urn:microsoft.com/office/officeart/2018/2/layout/IconVerticalSolidList"/>
    <dgm:cxn modelId="{05883959-0AEE-4DD5-B8BC-4A36D2EF7650}" srcId="{F49382E3-571D-455F-9BDB-381690377013}" destId="{D5C2AF53-456B-4DDA-BFB3-92F0A14E3B0F}" srcOrd="0" destOrd="0" parTransId="{AB3056D2-B1B3-4449-A893-48BB5E17BF5D}" sibTransId="{1C558E2A-0F5F-4E8B-9906-4EC3DE0DE3A8}"/>
    <dgm:cxn modelId="{880FB559-C151-454E-97C3-BB94D62FFA12}" type="presOf" srcId="{0A7800A1-698C-45B8-A8C4-D2190636E18B}" destId="{4608C4B8-E7E4-45DE-A95C-C4A6587DB5F4}" srcOrd="0" destOrd="1" presId="urn:microsoft.com/office/officeart/2018/2/layout/IconVerticalSolidList"/>
    <dgm:cxn modelId="{7026687F-7BCF-4192-B404-D992F5B252EB}" type="presOf" srcId="{4CB9989A-367E-4227-8086-F4F52A733450}" destId="{6B1B029A-65FD-4ADD-93B0-BEB07C0F7A0E}" srcOrd="0" destOrd="1" presId="urn:microsoft.com/office/officeart/2018/2/layout/IconVerticalSolidList"/>
    <dgm:cxn modelId="{88A97D7F-F00D-47EC-AFB9-483DD319B4A0}" srcId="{AB27A6D8-A192-40E1-B198-E6A06850841B}" destId="{46F77184-D316-4413-A0E3-D423829FF445}" srcOrd="3" destOrd="0" parTransId="{49C4E030-476B-4237-A314-6C52A8E3E7C5}" sibTransId="{9DD76696-BC28-495D-A474-227E7C57AFBE}"/>
    <dgm:cxn modelId="{AAF64E81-A8E2-4921-86D3-3E833263B6A6}" type="presOf" srcId="{46F77184-D316-4413-A0E3-D423829FF445}" destId="{8CE915B7-2849-4CA5-B0BA-3E6ABC2966DE}" srcOrd="0" destOrd="0" presId="urn:microsoft.com/office/officeart/2018/2/layout/IconVerticalSolidList"/>
    <dgm:cxn modelId="{99EB889C-F85B-4CAF-A7A6-6B490430ED42}" type="presOf" srcId="{47444785-6B9F-426A-A608-18A5FBEDC4C0}" destId="{28CC73F9-9446-484A-896A-0CC583783E9A}" srcOrd="0" destOrd="0" presId="urn:microsoft.com/office/officeart/2018/2/layout/IconVerticalSolidList"/>
    <dgm:cxn modelId="{319798A0-4302-4962-8588-4BB6F53868B3}" srcId="{47444785-6B9F-426A-A608-18A5FBEDC4C0}" destId="{D0EBD141-DEE3-45AF-9C73-4F33C6B4E7ED}" srcOrd="0" destOrd="0" parTransId="{096F95F0-C23E-46F8-9233-DF61E02B5E48}" sibTransId="{45B7FC22-7AFF-4B77-9046-487A5ED70821}"/>
    <dgm:cxn modelId="{0861D5AE-149D-4A11-95FA-A9E0010EE329}" srcId="{F49382E3-571D-455F-9BDB-381690377013}" destId="{0A7800A1-698C-45B8-A8C4-D2190636E18B}" srcOrd="1" destOrd="0" parTransId="{892617FD-92FE-4D5A-9B79-7B4CE38ABAA7}" sibTransId="{EC4CB124-9D2C-4CCF-AF20-0659E789918D}"/>
    <dgm:cxn modelId="{ECD0B7AF-9156-4493-ADCD-789C4E5F4074}" type="presOf" srcId="{EFD04189-51C9-4784-AFF9-C5E4FDB5732D}" destId="{6B1B029A-65FD-4ADD-93B0-BEB07C0F7A0E}" srcOrd="0" destOrd="0" presId="urn:microsoft.com/office/officeart/2018/2/layout/IconVerticalSolidList"/>
    <dgm:cxn modelId="{3581FEBB-ABB3-4128-BAED-B9FDF207B998}" srcId="{6DD0FA82-323E-4665-9210-B491E3FA46B8}" destId="{EFD04189-51C9-4784-AFF9-C5E4FDB5732D}" srcOrd="0" destOrd="0" parTransId="{86453D97-5359-45C0-94CB-5C5A4D599BA7}" sibTransId="{C24CB727-8177-483F-A089-ACF64E735FF3}"/>
    <dgm:cxn modelId="{D3DFC8C6-8041-432F-B2E0-1E035CE469FA}" srcId="{AB27A6D8-A192-40E1-B198-E6A06850841B}" destId="{6DD0FA82-323E-4665-9210-B491E3FA46B8}" srcOrd="0" destOrd="0" parTransId="{B3BEFA6A-38B8-481E-909D-36155B313501}" sibTransId="{23F09D2D-A82D-4924-B9AE-331B5618DCBA}"/>
    <dgm:cxn modelId="{3D1C5CCA-FF5A-4110-8EF3-9403680CC48F}" srcId="{46F77184-D316-4413-A0E3-D423829FF445}" destId="{7CD0B4B2-FDD9-487F-BBE1-B2DA042B2776}" srcOrd="0" destOrd="0" parTransId="{93116E7A-3266-48E0-8550-C2379BB3C727}" sibTransId="{AE586F92-7831-4AC9-9E44-1EA0DB637C36}"/>
    <dgm:cxn modelId="{CB5032DE-C3ED-48A5-A46D-3C8231D61BD7}" type="presOf" srcId="{D5C2AF53-456B-4DDA-BFB3-92F0A14E3B0F}" destId="{4608C4B8-E7E4-45DE-A95C-C4A6587DB5F4}" srcOrd="0" destOrd="0" presId="urn:microsoft.com/office/officeart/2018/2/layout/IconVerticalSolidList"/>
    <dgm:cxn modelId="{BDD112E2-7FCD-465D-B98D-00C69B77AC88}" srcId="{AB27A6D8-A192-40E1-B198-E6A06850841B}" destId="{47444785-6B9F-426A-A608-18A5FBEDC4C0}" srcOrd="2" destOrd="0" parTransId="{5C174620-3D8E-40E1-AABE-A6760FF436C3}" sibTransId="{B2E75406-89C1-4DBE-8220-D0F938315DBA}"/>
    <dgm:cxn modelId="{5D0AB951-B78D-4C6C-A3E3-1D27B73594F2}" type="presParOf" srcId="{8890FC76-FFE4-4B95-9FBB-3949EC8D69CA}" destId="{DD0E15EE-43D0-4727-A06C-02913C6DD230}" srcOrd="0" destOrd="0" presId="urn:microsoft.com/office/officeart/2018/2/layout/IconVerticalSolidList"/>
    <dgm:cxn modelId="{3F28D300-5FCB-4F5A-8C8D-F71EFC6869CB}" type="presParOf" srcId="{DD0E15EE-43D0-4727-A06C-02913C6DD230}" destId="{D3AD8F2B-71E7-496A-83D9-0B44B639EADC}" srcOrd="0" destOrd="0" presId="urn:microsoft.com/office/officeart/2018/2/layout/IconVerticalSolidList"/>
    <dgm:cxn modelId="{1F90356D-6112-4315-BBF1-3B5023E6F850}" type="presParOf" srcId="{DD0E15EE-43D0-4727-A06C-02913C6DD230}" destId="{6B6F91CF-F338-4AF4-8FE2-EA2131E2972F}" srcOrd="1" destOrd="0" presId="urn:microsoft.com/office/officeart/2018/2/layout/IconVerticalSolidList"/>
    <dgm:cxn modelId="{8AA1ABD3-15ED-46A8-AD50-05553AFDC0A9}" type="presParOf" srcId="{DD0E15EE-43D0-4727-A06C-02913C6DD230}" destId="{9853E5A2-56BF-4CB6-BA7E-BECC481F2900}" srcOrd="2" destOrd="0" presId="urn:microsoft.com/office/officeart/2018/2/layout/IconVerticalSolidList"/>
    <dgm:cxn modelId="{21B45D80-8EFB-4E5B-A625-AB9F82DB657E}" type="presParOf" srcId="{DD0E15EE-43D0-4727-A06C-02913C6DD230}" destId="{42B84756-69E3-4746-89EF-BEBBF733EDDA}" srcOrd="3" destOrd="0" presId="urn:microsoft.com/office/officeart/2018/2/layout/IconVerticalSolidList"/>
    <dgm:cxn modelId="{7FDB8EA9-AB12-479C-829A-EB7909053CC4}" type="presParOf" srcId="{DD0E15EE-43D0-4727-A06C-02913C6DD230}" destId="{6B1B029A-65FD-4ADD-93B0-BEB07C0F7A0E}" srcOrd="4" destOrd="0" presId="urn:microsoft.com/office/officeart/2018/2/layout/IconVerticalSolidList"/>
    <dgm:cxn modelId="{2FB866D3-ED0C-4F88-8BAA-DFDDF52406EB}" type="presParOf" srcId="{8890FC76-FFE4-4B95-9FBB-3949EC8D69CA}" destId="{526D9386-5886-4639-96D9-BE542527556E}" srcOrd="1" destOrd="0" presId="urn:microsoft.com/office/officeart/2018/2/layout/IconVerticalSolidList"/>
    <dgm:cxn modelId="{2EADFCF9-FF16-4347-9430-2A9D85F922C1}" type="presParOf" srcId="{8890FC76-FFE4-4B95-9FBB-3949EC8D69CA}" destId="{0E49AA30-A33E-4B83-A03C-99EBAB8F6EFF}" srcOrd="2" destOrd="0" presId="urn:microsoft.com/office/officeart/2018/2/layout/IconVerticalSolidList"/>
    <dgm:cxn modelId="{2F1E5340-F409-4FC2-9D58-6BF182776D18}" type="presParOf" srcId="{0E49AA30-A33E-4B83-A03C-99EBAB8F6EFF}" destId="{24D143BB-0013-4DB4-9661-2DAE47AD126B}" srcOrd="0" destOrd="0" presId="urn:microsoft.com/office/officeart/2018/2/layout/IconVerticalSolidList"/>
    <dgm:cxn modelId="{0563790A-3AE3-4F04-BDDA-CE134737D42B}" type="presParOf" srcId="{0E49AA30-A33E-4B83-A03C-99EBAB8F6EFF}" destId="{B83AF0FF-201D-453A-8368-0D0EAF0AAC7E}" srcOrd="1" destOrd="0" presId="urn:microsoft.com/office/officeart/2018/2/layout/IconVerticalSolidList"/>
    <dgm:cxn modelId="{0062856C-AE9D-4BD2-9661-0F3D4229D46C}" type="presParOf" srcId="{0E49AA30-A33E-4B83-A03C-99EBAB8F6EFF}" destId="{8D26AEFB-7BD0-4BFD-A9DB-3C0A82E8E5F3}" srcOrd="2" destOrd="0" presId="urn:microsoft.com/office/officeart/2018/2/layout/IconVerticalSolidList"/>
    <dgm:cxn modelId="{8D5DD0E3-258A-44F1-89AF-76954472D053}" type="presParOf" srcId="{0E49AA30-A33E-4B83-A03C-99EBAB8F6EFF}" destId="{45D8B5BB-BD6B-44AA-89D5-0DCA17A5B9F0}" srcOrd="3" destOrd="0" presId="urn:microsoft.com/office/officeart/2018/2/layout/IconVerticalSolidList"/>
    <dgm:cxn modelId="{5C0BDD39-59B6-42C5-BC90-D2B5B6305EBF}" type="presParOf" srcId="{0E49AA30-A33E-4B83-A03C-99EBAB8F6EFF}" destId="{4608C4B8-E7E4-45DE-A95C-C4A6587DB5F4}" srcOrd="4" destOrd="0" presId="urn:microsoft.com/office/officeart/2018/2/layout/IconVerticalSolidList"/>
    <dgm:cxn modelId="{263851AD-9DDB-4F3F-B5E1-A0CFAB624A2A}" type="presParOf" srcId="{8890FC76-FFE4-4B95-9FBB-3949EC8D69CA}" destId="{76F68CC5-7E7B-4D66-A937-FD0A72B38941}" srcOrd="3" destOrd="0" presId="urn:microsoft.com/office/officeart/2018/2/layout/IconVerticalSolidList"/>
    <dgm:cxn modelId="{0843F634-3D06-4054-B476-4232B841A1EB}" type="presParOf" srcId="{8890FC76-FFE4-4B95-9FBB-3949EC8D69CA}" destId="{26E04F48-141E-4015-B98D-5D048A5D56EF}" srcOrd="4" destOrd="0" presId="urn:microsoft.com/office/officeart/2018/2/layout/IconVerticalSolidList"/>
    <dgm:cxn modelId="{4CAB6D37-AB5A-4E22-9D0A-3B803D27A235}" type="presParOf" srcId="{26E04F48-141E-4015-B98D-5D048A5D56EF}" destId="{B8FA3D30-F286-4642-8009-3F852B5F5771}" srcOrd="0" destOrd="0" presId="urn:microsoft.com/office/officeart/2018/2/layout/IconVerticalSolidList"/>
    <dgm:cxn modelId="{C811E2E9-90AE-4A4A-B2AB-C6681DE5F22E}" type="presParOf" srcId="{26E04F48-141E-4015-B98D-5D048A5D56EF}" destId="{37D827E0-7A80-450B-94D2-3D8B2F29D04A}" srcOrd="1" destOrd="0" presId="urn:microsoft.com/office/officeart/2018/2/layout/IconVerticalSolidList"/>
    <dgm:cxn modelId="{157B5B19-17AB-467D-8E61-B844F17F3D62}" type="presParOf" srcId="{26E04F48-141E-4015-B98D-5D048A5D56EF}" destId="{399442E9-262C-4D9F-B4C8-F63D113ABD5D}" srcOrd="2" destOrd="0" presId="urn:microsoft.com/office/officeart/2018/2/layout/IconVerticalSolidList"/>
    <dgm:cxn modelId="{2A049057-C2A3-4B9E-AC92-A57A556C6FD3}" type="presParOf" srcId="{26E04F48-141E-4015-B98D-5D048A5D56EF}" destId="{28CC73F9-9446-484A-896A-0CC583783E9A}" srcOrd="3" destOrd="0" presId="urn:microsoft.com/office/officeart/2018/2/layout/IconVerticalSolidList"/>
    <dgm:cxn modelId="{2678740E-0FC4-4597-A180-761906D63183}" type="presParOf" srcId="{26E04F48-141E-4015-B98D-5D048A5D56EF}" destId="{F82A3676-5B0D-43D2-BC31-3815CE606809}" srcOrd="4" destOrd="0" presId="urn:microsoft.com/office/officeart/2018/2/layout/IconVerticalSolidList"/>
    <dgm:cxn modelId="{50CFDA33-7AE4-4599-BC85-399B7A300A0D}" type="presParOf" srcId="{8890FC76-FFE4-4B95-9FBB-3949EC8D69CA}" destId="{77CEEB03-5C54-4137-9A1B-5C2F927AB7CE}" srcOrd="5" destOrd="0" presId="urn:microsoft.com/office/officeart/2018/2/layout/IconVerticalSolidList"/>
    <dgm:cxn modelId="{F7FC992C-69F2-42E9-A638-0B7B65DF7850}" type="presParOf" srcId="{8890FC76-FFE4-4B95-9FBB-3949EC8D69CA}" destId="{B4886BD7-349F-4C41-9567-F99904067073}" srcOrd="6" destOrd="0" presId="urn:microsoft.com/office/officeart/2018/2/layout/IconVerticalSolidList"/>
    <dgm:cxn modelId="{91EDDFD5-E352-4C24-A697-CC02BD9AE338}" type="presParOf" srcId="{B4886BD7-349F-4C41-9567-F99904067073}" destId="{58F72274-4EF5-4A97-A008-0895E7CB832B}" srcOrd="0" destOrd="0" presId="urn:microsoft.com/office/officeart/2018/2/layout/IconVerticalSolidList"/>
    <dgm:cxn modelId="{E35F3730-A890-49FB-A951-6EE558C81D48}" type="presParOf" srcId="{B4886BD7-349F-4C41-9567-F99904067073}" destId="{F9D30A92-E5AB-4053-84DB-75BADF511DC3}" srcOrd="1" destOrd="0" presId="urn:microsoft.com/office/officeart/2018/2/layout/IconVerticalSolidList"/>
    <dgm:cxn modelId="{F8B568AD-2152-45F6-8114-FBB650C9CEC0}" type="presParOf" srcId="{B4886BD7-349F-4C41-9567-F99904067073}" destId="{EB6659F2-6DAF-4204-9835-EA4CFA501285}" srcOrd="2" destOrd="0" presId="urn:microsoft.com/office/officeart/2018/2/layout/IconVerticalSolidList"/>
    <dgm:cxn modelId="{468942FF-E5B5-4D90-87DE-51E46C402EAC}" type="presParOf" srcId="{B4886BD7-349F-4C41-9567-F99904067073}" destId="{8CE915B7-2849-4CA5-B0BA-3E6ABC2966DE}" srcOrd="3" destOrd="0" presId="urn:microsoft.com/office/officeart/2018/2/layout/IconVerticalSolidList"/>
    <dgm:cxn modelId="{82079802-A9EE-42CD-BA08-6F68AA1708A5}" type="presParOf" srcId="{B4886BD7-349F-4C41-9567-F99904067073}" destId="{7CB78349-65B4-4F7A-9DA2-E7CD5E0FB7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76946-BCBB-4626-A1C3-054EA185FCF0}">
      <dsp:nvSpPr>
        <dsp:cNvPr id="0" name=""/>
        <dsp:cNvSpPr/>
      </dsp:nvSpPr>
      <dsp:spPr>
        <a:xfrm>
          <a:off x="1206" y="3020690"/>
          <a:ext cx="1051318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Open</a:t>
          </a:r>
        </a:p>
      </dsp:txBody>
      <dsp:txXfrm>
        <a:off x="40162" y="3059646"/>
        <a:ext cx="10435274" cy="1252135"/>
      </dsp:txXfrm>
    </dsp:sp>
    <dsp:sp modelId="{71EB812A-BBBD-4D41-BC9A-F1BFB95D726B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Cheap</a:t>
          </a:r>
        </a:p>
      </dsp:txBody>
      <dsp:txXfrm>
        <a:off x="40162" y="1549601"/>
        <a:ext cx="6789627" cy="1252135"/>
      </dsp:txXfrm>
    </dsp:sp>
    <dsp:sp modelId="{AC01C15B-4361-4EEB-AE7B-7737E831273B}">
      <dsp:nvSpPr>
        <dsp:cNvPr id="0" name=""/>
        <dsp:cNvSpPr/>
      </dsp:nvSpPr>
      <dsp:spPr>
        <a:xfrm>
          <a:off x="1206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R</a:t>
          </a:r>
        </a:p>
      </dsp:txBody>
      <dsp:txXfrm>
        <a:off x="40162" y="39556"/>
        <a:ext cx="3285231" cy="1252135"/>
      </dsp:txXfrm>
    </dsp:sp>
    <dsp:sp modelId="{F0AABE4F-60B0-4C29-B21B-8C1E4DE65B05}">
      <dsp:nvSpPr>
        <dsp:cNvPr id="0" name=""/>
        <dsp:cNvSpPr/>
      </dsp:nvSpPr>
      <dsp:spPr>
        <a:xfrm>
          <a:off x="3505602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Global</a:t>
          </a:r>
        </a:p>
      </dsp:txBody>
      <dsp:txXfrm>
        <a:off x="3544558" y="39556"/>
        <a:ext cx="3285231" cy="1252135"/>
      </dsp:txXfrm>
    </dsp:sp>
    <dsp:sp modelId="{40FA793F-8AA4-4735-8D7C-14FE1DCF9D6C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/>
            <a:t>Local</a:t>
          </a:r>
        </a:p>
      </dsp:txBody>
      <dsp:txXfrm>
        <a:off x="7190205" y="1549601"/>
        <a:ext cx="3285231" cy="1252135"/>
      </dsp:txXfrm>
    </dsp:sp>
    <dsp:sp modelId="{5AA5A1F2-A724-4395-8BF4-860BC3BAB51A}">
      <dsp:nvSpPr>
        <dsp:cNvPr id="0" name=""/>
        <dsp:cNvSpPr/>
      </dsp:nvSpPr>
      <dsp:spPr>
        <a:xfrm>
          <a:off x="7151249" y="600"/>
          <a:ext cx="336314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Not for profit</a:t>
          </a:r>
        </a:p>
      </dsp:txBody>
      <dsp:txXfrm>
        <a:off x="7190205" y="39556"/>
        <a:ext cx="3285231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DB8CA-E21A-4D66-8C53-7D96BDAC356E}">
      <dsp:nvSpPr>
        <dsp:cNvPr id="0" name=""/>
        <dsp:cNvSpPr/>
      </dsp:nvSpPr>
      <dsp:spPr>
        <a:xfrm>
          <a:off x="0" y="718"/>
          <a:ext cx="43810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DF92E-EE62-4029-BD22-1160ACE40DB0}">
      <dsp:nvSpPr>
        <dsp:cNvPr id="0" name=""/>
        <dsp:cNvSpPr/>
      </dsp:nvSpPr>
      <dsp:spPr>
        <a:xfrm>
          <a:off x="0" y="718"/>
          <a:ext cx="4381009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2016</a:t>
          </a:r>
          <a:br>
            <a:rPr lang="en-GB" sz="3300" kern="1200" dirty="0"/>
          </a:br>
          <a:r>
            <a:rPr lang="en-GB" sz="3300" kern="1200" dirty="0"/>
            <a:t>1</a:t>
          </a:r>
        </a:p>
      </dsp:txBody>
      <dsp:txXfrm>
        <a:off x="0" y="718"/>
        <a:ext cx="4381009" cy="1176797"/>
      </dsp:txXfrm>
    </dsp:sp>
    <dsp:sp modelId="{929DAE7E-2D06-4603-AE2D-0F0706168EEE}">
      <dsp:nvSpPr>
        <dsp:cNvPr id="0" name=""/>
        <dsp:cNvSpPr/>
      </dsp:nvSpPr>
      <dsp:spPr>
        <a:xfrm>
          <a:off x="0" y="1177516"/>
          <a:ext cx="4381009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C4658-AF50-4C11-8B82-353FC17407AD}">
      <dsp:nvSpPr>
        <dsp:cNvPr id="0" name=""/>
        <dsp:cNvSpPr/>
      </dsp:nvSpPr>
      <dsp:spPr>
        <a:xfrm>
          <a:off x="0" y="1177516"/>
          <a:ext cx="4381009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2017</a:t>
          </a:r>
          <a:br>
            <a:rPr lang="en-GB" sz="3300" kern="1200" dirty="0"/>
          </a:br>
          <a:r>
            <a:rPr lang="en-GB" sz="3300" kern="1200" dirty="0"/>
            <a:t>1</a:t>
          </a:r>
        </a:p>
      </dsp:txBody>
      <dsp:txXfrm>
        <a:off x="0" y="1177516"/>
        <a:ext cx="4381009" cy="1176797"/>
      </dsp:txXfrm>
    </dsp:sp>
    <dsp:sp modelId="{50944CFA-1035-48A7-806D-57E7BDCBC835}">
      <dsp:nvSpPr>
        <dsp:cNvPr id="0" name=""/>
        <dsp:cNvSpPr/>
      </dsp:nvSpPr>
      <dsp:spPr>
        <a:xfrm>
          <a:off x="0" y="2354314"/>
          <a:ext cx="4381009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C6651-3E88-4C85-A73E-66236E6F4258}">
      <dsp:nvSpPr>
        <dsp:cNvPr id="0" name=""/>
        <dsp:cNvSpPr/>
      </dsp:nvSpPr>
      <dsp:spPr>
        <a:xfrm>
          <a:off x="0" y="2354314"/>
          <a:ext cx="4381009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2018</a:t>
          </a:r>
          <a:br>
            <a:rPr lang="en-GB" sz="3300" kern="1200" dirty="0"/>
          </a:br>
          <a:r>
            <a:rPr lang="en-GB" sz="3300" kern="1200" dirty="0"/>
            <a:t>5</a:t>
          </a:r>
        </a:p>
      </dsp:txBody>
      <dsp:txXfrm>
        <a:off x="0" y="2354314"/>
        <a:ext cx="4381009" cy="1176797"/>
      </dsp:txXfrm>
    </dsp:sp>
    <dsp:sp modelId="{C02380BC-7001-4908-B32B-CEC8B90F7E87}">
      <dsp:nvSpPr>
        <dsp:cNvPr id="0" name=""/>
        <dsp:cNvSpPr/>
      </dsp:nvSpPr>
      <dsp:spPr>
        <a:xfrm>
          <a:off x="0" y="3531111"/>
          <a:ext cx="4381009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837ED-0824-4A96-9FD4-2FAF81D68598}">
      <dsp:nvSpPr>
        <dsp:cNvPr id="0" name=""/>
        <dsp:cNvSpPr/>
      </dsp:nvSpPr>
      <dsp:spPr>
        <a:xfrm>
          <a:off x="0" y="3531111"/>
          <a:ext cx="4381009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2019 (T)</a:t>
          </a:r>
          <a:br>
            <a:rPr lang="en-GB" sz="3300" kern="1200" dirty="0"/>
          </a:br>
          <a:r>
            <a:rPr lang="en-GB" sz="3300" kern="1200" dirty="0"/>
            <a:t>7</a:t>
          </a:r>
        </a:p>
      </dsp:txBody>
      <dsp:txXfrm>
        <a:off x="0" y="3531111"/>
        <a:ext cx="4381009" cy="1176797"/>
      </dsp:txXfrm>
    </dsp:sp>
    <dsp:sp modelId="{13F057F2-2FCB-4BBE-8DA0-13536CD734B3}">
      <dsp:nvSpPr>
        <dsp:cNvPr id="0" name=""/>
        <dsp:cNvSpPr/>
      </dsp:nvSpPr>
      <dsp:spPr>
        <a:xfrm>
          <a:off x="0" y="4707909"/>
          <a:ext cx="438100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E6BD2-86AC-4707-8539-56E40D86BB72}">
      <dsp:nvSpPr>
        <dsp:cNvPr id="0" name=""/>
        <dsp:cNvSpPr/>
      </dsp:nvSpPr>
      <dsp:spPr>
        <a:xfrm>
          <a:off x="0" y="4707909"/>
          <a:ext cx="4381009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2019</a:t>
          </a:r>
          <a:br>
            <a:rPr lang="en-GB" sz="3300" kern="1200" dirty="0"/>
          </a:br>
          <a:r>
            <a:rPr lang="en-GB" sz="3300" kern="1200" dirty="0"/>
            <a:t>&gt;11</a:t>
          </a:r>
        </a:p>
      </dsp:txBody>
      <dsp:txXfrm>
        <a:off x="0" y="4707909"/>
        <a:ext cx="4381009" cy="1176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E3988-83CF-41B7-935B-6EAACF8DD8AD}">
      <dsp:nvSpPr>
        <dsp:cNvPr id="0" name=""/>
        <dsp:cNvSpPr/>
      </dsp:nvSpPr>
      <dsp:spPr>
        <a:xfrm>
          <a:off x="2439547" y="2245290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Asia</a:t>
          </a:r>
          <a:br>
            <a:rPr lang="en-GB" sz="2100" kern="1200" dirty="0"/>
          </a:br>
          <a:r>
            <a:rPr lang="en-GB" sz="2100" kern="1200" dirty="0"/>
            <a:t>0</a:t>
          </a:r>
        </a:p>
      </dsp:txBody>
      <dsp:txXfrm>
        <a:off x="2683336" y="2454628"/>
        <a:ext cx="1086370" cy="932849"/>
      </dsp:txXfrm>
    </dsp:sp>
    <dsp:sp modelId="{38A09B7E-7DB8-439B-BA0B-52CFBF406A7D}">
      <dsp:nvSpPr>
        <dsp:cNvPr id="0" name=""/>
        <dsp:cNvSpPr/>
      </dsp:nvSpPr>
      <dsp:spPr>
        <a:xfrm>
          <a:off x="2477102" y="2849691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3A70-7777-4947-8F75-ED56686B1A21}">
      <dsp:nvSpPr>
        <dsp:cNvPr id="0" name=""/>
        <dsp:cNvSpPr/>
      </dsp:nvSpPr>
      <dsp:spPr>
        <a:xfrm>
          <a:off x="1085084" y="1498165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55C97-5C36-420B-BE3B-B17797728679}">
      <dsp:nvSpPr>
        <dsp:cNvPr id="0" name=""/>
        <dsp:cNvSpPr/>
      </dsp:nvSpPr>
      <dsp:spPr>
        <a:xfrm>
          <a:off x="2163314" y="2670416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5B4C3-54B1-46EB-B177-B0B1A49B3D02}">
      <dsp:nvSpPr>
        <dsp:cNvPr id="0" name=""/>
        <dsp:cNvSpPr/>
      </dsp:nvSpPr>
      <dsp:spPr>
        <a:xfrm>
          <a:off x="3794011" y="1494249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Africa</a:t>
          </a:r>
          <a:br>
            <a:rPr lang="en-GB" sz="2100" kern="1200" dirty="0"/>
          </a:br>
          <a:r>
            <a:rPr lang="en-GB" sz="2100" kern="1200" dirty="0"/>
            <a:t>4</a:t>
          </a:r>
        </a:p>
      </dsp:txBody>
      <dsp:txXfrm>
        <a:off x="4037800" y="1703587"/>
        <a:ext cx="1086370" cy="932849"/>
      </dsp:txXfrm>
    </dsp:sp>
    <dsp:sp modelId="{C8F2B99C-6D4D-42EE-98D7-D0971B049BB7}">
      <dsp:nvSpPr>
        <dsp:cNvPr id="0" name=""/>
        <dsp:cNvSpPr/>
      </dsp:nvSpPr>
      <dsp:spPr>
        <a:xfrm>
          <a:off x="4877248" y="2663018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0312-E74D-4E58-B17F-590AA9E42799}">
      <dsp:nvSpPr>
        <dsp:cNvPr id="0" name=""/>
        <dsp:cNvSpPr/>
      </dsp:nvSpPr>
      <dsp:spPr>
        <a:xfrm>
          <a:off x="5147640" y="2242679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AE3F1-F33A-4939-B0C4-7CF033629D07}">
      <dsp:nvSpPr>
        <dsp:cNvPr id="0" name=""/>
        <dsp:cNvSpPr/>
      </dsp:nvSpPr>
      <dsp:spPr>
        <a:xfrm>
          <a:off x="5186029" y="2844034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4EF2-2315-4413-9F63-D165CBB7A64D}">
      <dsp:nvSpPr>
        <dsp:cNvPr id="0" name=""/>
        <dsp:cNvSpPr/>
      </dsp:nvSpPr>
      <dsp:spPr>
        <a:xfrm>
          <a:off x="2439547" y="751476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Europe</a:t>
          </a:r>
          <a:br>
            <a:rPr lang="en-GB" sz="2100" kern="1200" dirty="0"/>
          </a:br>
          <a:r>
            <a:rPr lang="en-GB" sz="2100" kern="1200" dirty="0"/>
            <a:t>6</a:t>
          </a:r>
        </a:p>
      </dsp:txBody>
      <dsp:txXfrm>
        <a:off x="2683336" y="960814"/>
        <a:ext cx="1086370" cy="932849"/>
      </dsp:txXfrm>
    </dsp:sp>
    <dsp:sp modelId="{4B89A867-BCBD-442D-9C94-31E00632250D}">
      <dsp:nvSpPr>
        <dsp:cNvPr id="0" name=""/>
        <dsp:cNvSpPr/>
      </dsp:nvSpPr>
      <dsp:spPr>
        <a:xfrm>
          <a:off x="3517777" y="777148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83485-48FF-414D-B9AA-8FB039456167}">
      <dsp:nvSpPr>
        <dsp:cNvPr id="0" name=""/>
        <dsp:cNvSpPr/>
      </dsp:nvSpPr>
      <dsp:spPr>
        <a:xfrm>
          <a:off x="3794011" y="0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33D72-BE8F-4DA5-B348-F3B493EA8DF2}">
      <dsp:nvSpPr>
        <dsp:cNvPr id="0" name=""/>
        <dsp:cNvSpPr/>
      </dsp:nvSpPr>
      <dsp:spPr>
        <a:xfrm>
          <a:off x="3838242" y="598744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1617F-1F8F-4708-AF17-0064FA2F5AB8}">
      <dsp:nvSpPr>
        <dsp:cNvPr id="0" name=""/>
        <dsp:cNvSpPr/>
      </dsp:nvSpPr>
      <dsp:spPr>
        <a:xfrm>
          <a:off x="5147640" y="748430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North America </a:t>
          </a:r>
          <a:br>
            <a:rPr lang="en-GB" sz="2100" kern="1200" dirty="0"/>
          </a:br>
          <a:r>
            <a:rPr lang="en-GB" sz="2100" kern="1200" dirty="0"/>
            <a:t>3</a:t>
          </a:r>
        </a:p>
      </dsp:txBody>
      <dsp:txXfrm>
        <a:off x="5391429" y="957768"/>
        <a:ext cx="1086370" cy="932849"/>
      </dsp:txXfrm>
    </dsp:sp>
    <dsp:sp modelId="{A03DD2E8-B481-4357-92DF-32DEBBA1F035}">
      <dsp:nvSpPr>
        <dsp:cNvPr id="0" name=""/>
        <dsp:cNvSpPr/>
      </dsp:nvSpPr>
      <dsp:spPr>
        <a:xfrm>
          <a:off x="6509614" y="1347174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711F-E868-4A99-AF33-E1AC9072D8D5}">
      <dsp:nvSpPr>
        <dsp:cNvPr id="0" name=""/>
        <dsp:cNvSpPr/>
      </dsp:nvSpPr>
      <dsp:spPr>
        <a:xfrm>
          <a:off x="6502103" y="1508173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3F25-3B6F-4168-811B-488BEA0AD525}">
      <dsp:nvSpPr>
        <dsp:cNvPr id="0" name=""/>
        <dsp:cNvSpPr/>
      </dsp:nvSpPr>
      <dsp:spPr>
        <a:xfrm>
          <a:off x="6809215" y="1532541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0E05-0E1B-4EF9-B4E6-3AC783459641}">
      <dsp:nvSpPr>
        <dsp:cNvPr id="0" name=""/>
        <dsp:cNvSpPr/>
      </dsp:nvSpPr>
      <dsp:spPr>
        <a:xfrm>
          <a:off x="6502103" y="14359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Oceania</a:t>
          </a:r>
          <a:br>
            <a:rPr lang="en-GB" sz="2100" kern="1200" dirty="0"/>
          </a:br>
          <a:r>
            <a:rPr lang="en-GB" sz="2100" kern="1200" dirty="0"/>
            <a:t>0</a:t>
          </a:r>
        </a:p>
      </dsp:txBody>
      <dsp:txXfrm>
        <a:off x="6745892" y="223697"/>
        <a:ext cx="1086370" cy="932849"/>
      </dsp:txXfrm>
    </dsp:sp>
    <dsp:sp modelId="{B4348C3A-68C5-4C0C-99BE-414975A8FE96}">
      <dsp:nvSpPr>
        <dsp:cNvPr id="0" name=""/>
        <dsp:cNvSpPr/>
      </dsp:nvSpPr>
      <dsp:spPr>
        <a:xfrm>
          <a:off x="7864078" y="620065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AD23A-F784-4CB9-A091-E3796FB1EBE3}">
      <dsp:nvSpPr>
        <dsp:cNvPr id="0" name=""/>
        <dsp:cNvSpPr/>
      </dsp:nvSpPr>
      <dsp:spPr>
        <a:xfrm>
          <a:off x="7856567" y="768446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10AF1-3781-41B1-991F-964AB951C09D}">
      <dsp:nvSpPr>
        <dsp:cNvPr id="0" name=""/>
        <dsp:cNvSpPr/>
      </dsp:nvSpPr>
      <dsp:spPr>
        <a:xfrm>
          <a:off x="8170355" y="798470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141D8-625B-4CCC-BAD2-4E5DA8CA292B}">
      <dsp:nvSpPr>
        <dsp:cNvPr id="0" name=""/>
        <dsp:cNvSpPr/>
      </dsp:nvSpPr>
      <dsp:spPr>
        <a:xfrm>
          <a:off x="7856567" y="2260084"/>
          <a:ext cx="1573948" cy="13515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South America </a:t>
          </a:r>
          <a:br>
            <a:rPr lang="en-GB" sz="2100" kern="1200" dirty="0"/>
          </a:br>
          <a:r>
            <a:rPr lang="en-GB" sz="2100" kern="1200" dirty="0"/>
            <a:t>1</a:t>
          </a:r>
        </a:p>
      </dsp:txBody>
      <dsp:txXfrm>
        <a:off x="8100356" y="2469422"/>
        <a:ext cx="1086370" cy="932849"/>
      </dsp:txXfrm>
    </dsp:sp>
    <dsp:sp modelId="{78D67523-8498-4160-A818-16E58F85BCA9}">
      <dsp:nvSpPr>
        <dsp:cNvPr id="0" name=""/>
        <dsp:cNvSpPr/>
      </dsp:nvSpPr>
      <dsp:spPr>
        <a:xfrm>
          <a:off x="8168686" y="3443648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24ADE-0937-4E92-8E5F-3FC27177705D}">
      <dsp:nvSpPr>
        <dsp:cNvPr id="0" name=""/>
        <dsp:cNvSpPr/>
      </dsp:nvSpPr>
      <dsp:spPr>
        <a:xfrm>
          <a:off x="6502103" y="2999812"/>
          <a:ext cx="1573948" cy="13515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6445A-1DAE-4F74-8CA9-E9B3F6514B9C}">
      <dsp:nvSpPr>
        <dsp:cNvPr id="0" name=""/>
        <dsp:cNvSpPr/>
      </dsp:nvSpPr>
      <dsp:spPr>
        <a:xfrm>
          <a:off x="7876596" y="3592899"/>
          <a:ext cx="183599" cy="1583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DA73-8AB7-43EF-913B-7F6F3B3AA126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Groups</a:t>
          </a:r>
        </a:p>
      </dsp:txBody>
      <dsp:txXfrm>
        <a:off x="1283" y="0"/>
        <a:ext cx="3337470" cy="1305401"/>
      </dsp:txXfrm>
    </dsp:sp>
    <dsp:sp modelId="{7E6E8691-726F-4DD1-8296-FC1F3FCDE642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 UGs</a:t>
          </a:r>
        </a:p>
      </dsp:txBody>
      <dsp:txXfrm>
        <a:off x="373457" y="1345103"/>
        <a:ext cx="2593122" cy="1235133"/>
      </dsp:txXfrm>
    </dsp:sp>
    <dsp:sp modelId="{A1AB9427-72B9-4376-B658-9A9A8ED1C354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 Ladies</a:t>
          </a:r>
        </a:p>
      </dsp:txBody>
      <dsp:txXfrm>
        <a:off x="373457" y="2858935"/>
        <a:ext cx="2593122" cy="1235133"/>
      </dsp:txXfrm>
    </dsp:sp>
    <dsp:sp modelId="{6443DBED-DEED-4DFC-9FFB-5BF64CA8D305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Conferences</a:t>
          </a:r>
        </a:p>
      </dsp:txBody>
      <dsp:txXfrm>
        <a:off x="3589064" y="0"/>
        <a:ext cx="3337470" cy="1305401"/>
      </dsp:txXfrm>
    </dsp:sp>
    <dsp:sp modelId="{F670E569-9B9F-4DBF-B0F1-0DF1C00E0EB9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 err="1"/>
            <a:t>UseR</a:t>
          </a:r>
          <a:r>
            <a:rPr lang="en-GB" sz="4900" kern="1200" dirty="0"/>
            <a:t>!</a:t>
          </a:r>
        </a:p>
      </dsp:txBody>
      <dsp:txXfrm>
        <a:off x="3961238" y="1345103"/>
        <a:ext cx="2593122" cy="1235133"/>
      </dsp:txXfrm>
    </dsp:sp>
    <dsp:sp modelId="{E7AA6A1E-E9D2-4C0C-968A-5501E089EECD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Various</a:t>
          </a:r>
        </a:p>
      </dsp:txBody>
      <dsp:txXfrm>
        <a:off x="3961238" y="2858935"/>
        <a:ext cx="2593122" cy="1235133"/>
      </dsp:txXfrm>
    </dsp:sp>
    <dsp:sp modelId="{E7A9A49A-F0A4-4E22-A478-FE90169A56A7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Online</a:t>
          </a:r>
        </a:p>
      </dsp:txBody>
      <dsp:txXfrm>
        <a:off x="7176845" y="0"/>
        <a:ext cx="3337470" cy="1305401"/>
      </dsp:txXfrm>
    </dsp:sp>
    <dsp:sp modelId="{F3C9B1B8-5252-42F8-BA42-9B4AB83C74D3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R4DS</a:t>
          </a:r>
        </a:p>
      </dsp:txBody>
      <dsp:txXfrm>
        <a:off x="7549019" y="1345103"/>
        <a:ext cx="2593122" cy="1235133"/>
      </dsp:txXfrm>
    </dsp:sp>
    <dsp:sp modelId="{D21DDD0B-76AF-4615-BA6F-01A0A4DE42E7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93345" rIns="12446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#</a:t>
          </a:r>
          <a:r>
            <a:rPr lang="en-GB" sz="4900" kern="1200" dirty="0" err="1"/>
            <a:t>rstats</a:t>
          </a:r>
          <a:endParaRPr lang="en-GB" sz="4900" kern="1200" dirty="0"/>
        </a:p>
      </dsp:txBody>
      <dsp:txXfrm>
        <a:off x="7549019" y="2858935"/>
        <a:ext cx="2593122" cy="1235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DA73-8AB7-43EF-913B-7F6F3B3AA126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Groups</a:t>
          </a:r>
        </a:p>
      </dsp:txBody>
      <dsp:txXfrm>
        <a:off x="1283" y="0"/>
        <a:ext cx="3337470" cy="1305401"/>
      </dsp:txXfrm>
    </dsp:sp>
    <dsp:sp modelId="{7E6E8691-726F-4DD1-8296-FC1F3FCDE642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PyData</a:t>
          </a:r>
          <a:endParaRPr lang="en-GB" sz="3200" kern="1200" dirty="0"/>
        </a:p>
      </dsp:txBody>
      <dsp:txXfrm>
        <a:off x="373457" y="1345103"/>
        <a:ext cx="2593122" cy="1235133"/>
      </dsp:txXfrm>
    </dsp:sp>
    <dsp:sp modelId="{A1AB9427-72B9-4376-B658-9A9A8ED1C354}">
      <dsp:nvSpPr>
        <dsp:cNvPr id="0" name=""/>
        <dsp:cNvSpPr/>
      </dsp:nvSpPr>
      <dsp:spPr>
        <a:xfrm>
          <a:off x="335030" y="2820508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PyLadies</a:t>
          </a:r>
          <a:endParaRPr lang="en-GB" sz="3200" kern="1200" dirty="0"/>
        </a:p>
      </dsp:txBody>
      <dsp:txXfrm>
        <a:off x="373457" y="2858935"/>
        <a:ext cx="2593122" cy="1235133"/>
      </dsp:txXfrm>
    </dsp:sp>
    <dsp:sp modelId="{6443DBED-DEED-4DFC-9FFB-5BF64CA8D305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Conferences</a:t>
          </a:r>
        </a:p>
      </dsp:txBody>
      <dsp:txXfrm>
        <a:off x="3589064" y="0"/>
        <a:ext cx="3337470" cy="1305401"/>
      </dsp:txXfrm>
    </dsp:sp>
    <dsp:sp modelId="{F670E569-9B9F-4DBF-B0F1-0DF1C00E0EB9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PyCon</a:t>
          </a:r>
          <a:endParaRPr lang="en-GB" sz="3200" kern="1200" dirty="0"/>
        </a:p>
      </dsp:txBody>
      <dsp:txXfrm>
        <a:off x="3961238" y="1345103"/>
        <a:ext cx="2593122" cy="1235133"/>
      </dsp:txXfrm>
    </dsp:sp>
    <dsp:sp modelId="{E7AA6A1E-E9D2-4C0C-968A-5501E089EECD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PyData</a:t>
          </a:r>
          <a:endParaRPr lang="en-GB" sz="3200" kern="1200" dirty="0"/>
        </a:p>
      </dsp:txBody>
      <dsp:txXfrm>
        <a:off x="3961238" y="2858935"/>
        <a:ext cx="2593122" cy="1235133"/>
      </dsp:txXfrm>
    </dsp:sp>
    <dsp:sp modelId="{E7A9A49A-F0A4-4E22-A478-FE90169A56A7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Online</a:t>
          </a:r>
        </a:p>
      </dsp:txBody>
      <dsp:txXfrm>
        <a:off x="7176845" y="0"/>
        <a:ext cx="3337470" cy="1305401"/>
      </dsp:txXfrm>
    </dsp:sp>
    <dsp:sp modelId="{F3C9B1B8-5252-42F8-BA42-9B4AB83C74D3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KaggleNoobs</a:t>
          </a:r>
          <a:endParaRPr lang="en-GB" sz="3200" kern="1200" dirty="0"/>
        </a:p>
      </dsp:txBody>
      <dsp:txXfrm>
        <a:off x="7549019" y="1345103"/>
        <a:ext cx="2593122" cy="1235133"/>
      </dsp:txXfrm>
    </dsp:sp>
    <dsp:sp modelId="{D21DDD0B-76AF-4615-BA6F-01A0A4DE42E7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#python</a:t>
          </a:r>
        </a:p>
      </dsp:txBody>
      <dsp:txXfrm>
        <a:off x="7549019" y="2858935"/>
        <a:ext cx="2593122" cy="123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58166-CFA6-4E9F-A2ED-CF2E2467F7F4}">
      <dsp:nvSpPr>
        <dsp:cNvPr id="0" name=""/>
        <dsp:cNvSpPr/>
      </dsp:nvSpPr>
      <dsp:spPr>
        <a:xfrm>
          <a:off x="109363" y="577375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2C910-343E-401E-BEA1-4B0A4BACAD07}">
      <dsp:nvSpPr>
        <dsp:cNvPr id="0" name=""/>
        <dsp:cNvSpPr/>
      </dsp:nvSpPr>
      <dsp:spPr>
        <a:xfrm>
          <a:off x="284370" y="752382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5EE90-4DB2-42B3-B49F-E3E08FF4992F}">
      <dsp:nvSpPr>
        <dsp:cNvPr id="0" name=""/>
        <dsp:cNvSpPr/>
      </dsp:nvSpPr>
      <dsp:spPr>
        <a:xfrm>
          <a:off x="1121306" y="577375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Volunteer</a:t>
          </a:r>
        </a:p>
      </dsp:txBody>
      <dsp:txXfrm>
        <a:off x="1121306" y="577375"/>
        <a:ext cx="1964358" cy="833364"/>
      </dsp:txXfrm>
    </dsp:sp>
    <dsp:sp modelId="{4B0D4C14-2271-4B75-B2EC-E3D57F58F35D}">
      <dsp:nvSpPr>
        <dsp:cNvPr id="0" name=""/>
        <dsp:cNvSpPr/>
      </dsp:nvSpPr>
      <dsp:spPr>
        <a:xfrm>
          <a:off x="3427939" y="577375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ACF27-0523-4B12-830D-371CC4AE2203}">
      <dsp:nvSpPr>
        <dsp:cNvPr id="0" name=""/>
        <dsp:cNvSpPr/>
      </dsp:nvSpPr>
      <dsp:spPr>
        <a:xfrm>
          <a:off x="3602945" y="752382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E406-A87A-445C-9366-851D715AF2D7}">
      <dsp:nvSpPr>
        <dsp:cNvPr id="0" name=""/>
        <dsp:cNvSpPr/>
      </dsp:nvSpPr>
      <dsp:spPr>
        <a:xfrm>
          <a:off x="4439881" y="577375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Organise</a:t>
          </a:r>
          <a:endParaRPr lang="en-GB" sz="2400" kern="1200" dirty="0"/>
        </a:p>
      </dsp:txBody>
      <dsp:txXfrm>
        <a:off x="4439881" y="577375"/>
        <a:ext cx="1964358" cy="833364"/>
      </dsp:txXfrm>
    </dsp:sp>
    <dsp:sp modelId="{05012A0E-2A2A-42A3-B1F2-555506A42BCB}">
      <dsp:nvSpPr>
        <dsp:cNvPr id="0" name=""/>
        <dsp:cNvSpPr/>
      </dsp:nvSpPr>
      <dsp:spPr>
        <a:xfrm>
          <a:off x="109363" y="2352139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9A46-17DA-46A9-ADEB-554BCE09A25F}">
      <dsp:nvSpPr>
        <dsp:cNvPr id="0" name=""/>
        <dsp:cNvSpPr/>
      </dsp:nvSpPr>
      <dsp:spPr>
        <a:xfrm>
          <a:off x="284370" y="2527145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32559-CDC4-466B-98D4-DDACCEAF0A25}">
      <dsp:nvSpPr>
        <dsp:cNvPr id="0" name=""/>
        <dsp:cNvSpPr/>
      </dsp:nvSpPr>
      <dsp:spPr>
        <a:xfrm>
          <a:off x="1121306" y="2352139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Present</a:t>
          </a:r>
          <a:endParaRPr lang="en-GB" sz="2400" kern="1200" dirty="0"/>
        </a:p>
      </dsp:txBody>
      <dsp:txXfrm>
        <a:off x="1121306" y="2352139"/>
        <a:ext cx="1964358" cy="833364"/>
      </dsp:txXfrm>
    </dsp:sp>
    <dsp:sp modelId="{D04A34F6-E149-4201-BDAD-874A50F8738C}">
      <dsp:nvSpPr>
        <dsp:cNvPr id="0" name=""/>
        <dsp:cNvSpPr/>
      </dsp:nvSpPr>
      <dsp:spPr>
        <a:xfrm>
          <a:off x="3427939" y="2352139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22D48-3F96-4689-A7CF-7409AC148E7A}">
      <dsp:nvSpPr>
        <dsp:cNvPr id="0" name=""/>
        <dsp:cNvSpPr/>
      </dsp:nvSpPr>
      <dsp:spPr>
        <a:xfrm>
          <a:off x="3602945" y="2527145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195E9-0A8E-425E-9881-327C6171DFD4}">
      <dsp:nvSpPr>
        <dsp:cNvPr id="0" name=""/>
        <dsp:cNvSpPr/>
      </dsp:nvSpPr>
      <dsp:spPr>
        <a:xfrm>
          <a:off x="4439881" y="2352139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Blog</a:t>
          </a:r>
          <a:endParaRPr lang="en-GB" sz="2400" kern="1200" dirty="0"/>
        </a:p>
      </dsp:txBody>
      <dsp:txXfrm>
        <a:off x="4439881" y="2352139"/>
        <a:ext cx="1964358" cy="833364"/>
      </dsp:txXfrm>
    </dsp:sp>
    <dsp:sp modelId="{28D1CC16-2C3C-4767-BB49-7673924AD8EE}">
      <dsp:nvSpPr>
        <dsp:cNvPr id="0" name=""/>
        <dsp:cNvSpPr/>
      </dsp:nvSpPr>
      <dsp:spPr>
        <a:xfrm>
          <a:off x="109363" y="4126902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1C481-FFD0-44D6-B757-C781EED433FB}">
      <dsp:nvSpPr>
        <dsp:cNvPr id="0" name=""/>
        <dsp:cNvSpPr/>
      </dsp:nvSpPr>
      <dsp:spPr>
        <a:xfrm>
          <a:off x="284370" y="4301909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7B6A9-EE6D-41B2-B370-5C8E634EAC47}">
      <dsp:nvSpPr>
        <dsp:cNvPr id="0" name=""/>
        <dsp:cNvSpPr/>
      </dsp:nvSpPr>
      <dsp:spPr>
        <a:xfrm>
          <a:off x="1121306" y="4126902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Host</a:t>
          </a:r>
          <a:endParaRPr lang="en-GB" sz="2400" kern="1200" dirty="0"/>
        </a:p>
      </dsp:txBody>
      <dsp:txXfrm>
        <a:off x="1121306" y="4126902"/>
        <a:ext cx="1964358" cy="833364"/>
      </dsp:txXfrm>
    </dsp:sp>
    <dsp:sp modelId="{F9DFAC56-2D56-413C-8934-088D7BE13CDE}">
      <dsp:nvSpPr>
        <dsp:cNvPr id="0" name=""/>
        <dsp:cNvSpPr/>
      </dsp:nvSpPr>
      <dsp:spPr>
        <a:xfrm>
          <a:off x="3427939" y="4126902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A1168-3DA4-4A7E-B553-2A754CF0923E}">
      <dsp:nvSpPr>
        <dsp:cNvPr id="0" name=""/>
        <dsp:cNvSpPr/>
      </dsp:nvSpPr>
      <dsp:spPr>
        <a:xfrm>
          <a:off x="3602945" y="4301909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A3ADB-69AD-40D6-B681-E7C876624172}">
      <dsp:nvSpPr>
        <dsp:cNvPr id="0" name=""/>
        <dsp:cNvSpPr/>
      </dsp:nvSpPr>
      <dsp:spPr>
        <a:xfrm>
          <a:off x="4439881" y="4126902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Code</a:t>
          </a:r>
        </a:p>
      </dsp:txBody>
      <dsp:txXfrm>
        <a:off x="4439881" y="4126902"/>
        <a:ext cx="1964358" cy="833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F7EE2-5869-4D8E-88E1-5428716EAA7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(BI) Analyst</a:t>
          </a:r>
        </a:p>
      </dsp:txBody>
      <dsp:txXfrm>
        <a:off x="0" y="39687"/>
        <a:ext cx="3286125" cy="1971675"/>
      </dsp:txXfrm>
    </dsp:sp>
    <dsp:sp modelId="{80BA3B92-80E0-41C2-8AC5-474A9AA18A5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Data Engineer</a:t>
          </a:r>
        </a:p>
      </dsp:txBody>
      <dsp:txXfrm>
        <a:off x="3614737" y="39687"/>
        <a:ext cx="3286125" cy="1971675"/>
      </dsp:txXfrm>
    </dsp:sp>
    <dsp:sp modelId="{F1057EEB-72A3-48E4-8403-A24D1ACEE04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Data Scientist</a:t>
          </a:r>
        </a:p>
      </dsp:txBody>
      <dsp:txXfrm>
        <a:off x="7229475" y="39687"/>
        <a:ext cx="3286125" cy="1971675"/>
      </dsp:txXfrm>
    </dsp:sp>
    <dsp:sp modelId="{70A0CA21-E0D0-47DE-AFA3-020CFB51D27B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Statistician</a:t>
          </a:r>
        </a:p>
      </dsp:txBody>
      <dsp:txXfrm>
        <a:off x="1807368" y="2339975"/>
        <a:ext cx="3286125" cy="1971675"/>
      </dsp:txXfrm>
    </dsp:sp>
    <dsp:sp modelId="{A61F5E9B-903B-4D9A-AC7D-CC466E673E9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ML Engineer</a:t>
          </a:r>
        </a:p>
      </dsp:txBody>
      <dsp:txXfrm>
        <a:off x="5422106" y="2339975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50AB2-EA27-400A-A21A-0E79F657198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195F1-F0C8-4AB1-94D1-F34CF95A4C1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Education</a:t>
          </a:r>
          <a:endParaRPr lang="en-US" sz="3600" kern="1200"/>
        </a:p>
      </dsp:txBody>
      <dsp:txXfrm>
        <a:off x="417971" y="2644140"/>
        <a:ext cx="2889450" cy="720000"/>
      </dsp:txXfrm>
    </dsp:sp>
    <dsp:sp modelId="{A5499BDE-2578-4A02-B63D-871AC432050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1153C-FA2F-4290-8114-C29CF97D562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Portfolio</a:t>
          </a:r>
          <a:endParaRPr lang="en-US" sz="3600" kern="1200"/>
        </a:p>
      </dsp:txBody>
      <dsp:txXfrm>
        <a:off x="3813075" y="2644140"/>
        <a:ext cx="2889450" cy="720000"/>
      </dsp:txXfrm>
    </dsp:sp>
    <dsp:sp modelId="{E4823430-E398-450B-92B1-794390CAB59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8809D-854E-4736-B73D-4311BAC52FA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Business</a:t>
          </a:r>
          <a:endParaRPr lang="en-US" sz="3600" kern="1200"/>
        </a:p>
      </dsp:txBody>
      <dsp:txXfrm>
        <a:off x="7208178" y="2644140"/>
        <a:ext cx="28894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8F2B-71E7-496A-83D9-0B44B639EAD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F91CF-F338-4AF4-8FE2-EA2131E2972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84756-69E3-4746-89EF-BEBBF733EDDA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Today</a:t>
          </a:r>
          <a:endParaRPr lang="en-US" sz="2200" kern="1200"/>
        </a:p>
      </dsp:txBody>
      <dsp:txXfrm>
        <a:off x="1057183" y="1805"/>
        <a:ext cx="4732020" cy="915310"/>
      </dsp:txXfrm>
    </dsp:sp>
    <dsp:sp modelId="{6B1B029A-65FD-4ADD-93B0-BEB07C0F7A0E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Network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Learn</a:t>
          </a:r>
          <a:endParaRPr lang="en-US" sz="1600" kern="1200"/>
        </a:p>
      </dsp:txBody>
      <dsp:txXfrm>
        <a:off x="5789203" y="1805"/>
        <a:ext cx="4726396" cy="915310"/>
      </dsp:txXfrm>
    </dsp:sp>
    <dsp:sp modelId="{24D143BB-0013-4DB4-9661-2DAE47AD126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AF0FF-201D-453A-8368-0D0EAF0AAC7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8B5BB-BD6B-44AA-89D5-0DCA17A5B9F0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Tomorrow</a:t>
          </a:r>
          <a:endParaRPr lang="en-US" sz="2200" kern="1200"/>
        </a:p>
      </dsp:txBody>
      <dsp:txXfrm>
        <a:off x="1057183" y="1145944"/>
        <a:ext cx="4732020" cy="915310"/>
      </dsp:txXfrm>
    </dsp:sp>
    <dsp:sp modelId="{4608C4B8-E7E4-45DE-A95C-C4A6587DB5F4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Email </a:t>
          </a:r>
          <a:r>
            <a:rPr lang="en-GB" sz="1600" kern="1200" dirty="0">
              <a:solidFill>
                <a:schemeClr val="accent1"/>
              </a:solidFill>
            </a:rPr>
            <a:t>steph@itsalocke.com </a:t>
          </a:r>
          <a:r>
            <a:rPr lang="en-GB" sz="1600" kern="1200" dirty="0"/>
            <a:t>for PDFs of my books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@</a:t>
          </a:r>
          <a:r>
            <a:rPr lang="en-GB" sz="1600" kern="1200" dirty="0" err="1"/>
            <a:t>kampalR</a:t>
          </a:r>
          <a:r>
            <a:rPr lang="en-GB" sz="1600" kern="1200" dirty="0"/>
            <a:t> &amp; @</a:t>
          </a:r>
          <a:r>
            <a:rPr lang="en-GB" sz="1600" kern="1200" dirty="0" err="1"/>
            <a:t>Rladieskampala</a:t>
          </a:r>
          <a:endParaRPr lang="en-US" sz="1600" kern="1200" dirty="0"/>
        </a:p>
      </dsp:txBody>
      <dsp:txXfrm>
        <a:off x="5789203" y="1145944"/>
        <a:ext cx="4726396" cy="915310"/>
      </dsp:txXfrm>
    </dsp:sp>
    <dsp:sp modelId="{B8FA3D30-F286-4642-8009-3F852B5F5771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827E0-7A80-450B-94D2-3D8B2F29D04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73F9-9446-484A-896A-0CC583783E9A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Next week</a:t>
          </a:r>
          <a:endParaRPr lang="en-US" sz="2200" kern="1200"/>
        </a:p>
      </dsp:txBody>
      <dsp:txXfrm>
        <a:off x="1057183" y="2290082"/>
        <a:ext cx="4732020" cy="915310"/>
      </dsp:txXfrm>
    </dsp:sp>
    <dsp:sp modelId="{F82A3676-5B0D-43D2-BC31-3815CE606809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Learn something new in R</a:t>
          </a:r>
          <a:endParaRPr lang="en-US" sz="1600" kern="1200"/>
        </a:p>
      </dsp:txBody>
      <dsp:txXfrm>
        <a:off x="5789203" y="2290082"/>
        <a:ext cx="4726396" cy="915310"/>
      </dsp:txXfrm>
    </dsp:sp>
    <dsp:sp modelId="{58F72274-4EF5-4A97-A008-0895E7CB832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30A92-E5AB-4053-84DB-75BADF511DC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915B7-2849-4CA5-B0BA-3E6ABC2966DE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Next month</a:t>
          </a:r>
          <a:endParaRPr lang="en-US" sz="2200" kern="1200"/>
        </a:p>
      </dsp:txBody>
      <dsp:txXfrm>
        <a:off x="1057183" y="3434221"/>
        <a:ext cx="4732020" cy="915310"/>
      </dsp:txXfrm>
    </dsp:sp>
    <dsp:sp modelId="{7CB78349-65B4-4F7A-9DA2-E7CD5E0FB79E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Teach someone some R</a:t>
          </a:r>
          <a:endParaRPr lang="en-US" sz="1600" kern="1200"/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7260665-BF01-4316-9376-5011105DB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600200"/>
            <a:ext cx="12192000" cy="3564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E1DCA-AB9B-4EE1-804B-1BB200FE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799E-61E1-4725-8D17-3371CBB1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7A6-D0BE-4DE8-9086-37241E4F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46248-20FE-4C29-BDC6-6DF9AD6F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9E33-F68E-4AB1-BCB8-57F429A51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D456-1B1C-4820-A952-E0E3B54E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8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0D68-B16A-4EC3-B6BC-04253FE7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F5AD-6208-4C4F-9780-37E779A1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BC5-68B4-47A7-AFC2-E74FA3FC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F51B-19DD-4219-B5B2-1240BD35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9D4F-62D7-437E-8647-390A573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555D-9F05-4B29-9B38-8070CD01F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2629-5D5D-43D9-997A-41EE2964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FAF-F285-4FC8-ADD4-B8C7E771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99AC-541B-452E-9472-894236B2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4A29-1EED-43A5-85EA-910A566D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C791D-A568-4C26-86A3-B9021E06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077C8-17ED-4BEB-B18C-543F0535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4D23-8F91-448E-8D81-1F99630F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7420-EFCC-4874-8353-85DB5C5B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4A8-5DF7-441A-A56E-2F2C2228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F321-CDBA-4FAF-9C57-03E56598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92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3FBA-F1DD-418B-A33C-EB44F0E0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039F5-962E-4B2E-88D5-03F366370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B5FB-0436-4F57-A67B-4F2F8979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7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99E5-4C58-422B-A3DF-20427C83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F74F-2E72-497D-9DEE-48726852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279D-99AC-49A1-8152-73295391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7D8D-CA89-4308-B8B1-1F53E89B06EA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7FEC-CE0A-4B41-A579-27F51B45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DA61-1B21-444F-B615-CCD1FFD4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8153-FAB4-47DB-B588-CD78B1DD900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2C5E05-D8FA-46BE-81BB-7109E3A3E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5684" b="17015"/>
          <a:stretch/>
        </p:blipFill>
        <p:spPr>
          <a:xfrm>
            <a:off x="9360310" y="25600"/>
            <a:ext cx="3087329" cy="18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3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C792D-2CAA-4089-BD74-B8EC4DD0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GB" dirty="0"/>
              <a:t>Data Science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9E05-D54A-4471-B289-3C2B1754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GB" sz="2000"/>
              <a:t>satRday Kampala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6" descr="Earth Globe Europe-Africa">
            <a:extLst>
              <a:ext uri="{FF2B5EF4-FFF2-40B4-BE49-F238E27FC236}">
                <a16:creationId xmlns:a16="http://schemas.microsoft.com/office/drawing/2014/main" id="{99E2475C-02D1-4DFB-BF48-4F6A9D038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9F5AE-1E60-4B74-9F85-2B3725EF8A81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@</a:t>
            </a:r>
            <a:r>
              <a:rPr lang="en-GB" sz="1600" dirty="0" err="1">
                <a:solidFill>
                  <a:schemeClr val="bg1"/>
                </a:solidFill>
              </a:rPr>
              <a:t>theStephLocke</a:t>
            </a:r>
            <a:r>
              <a:rPr lang="en-GB" sz="1600" dirty="0">
                <a:solidFill>
                  <a:schemeClr val="bg1"/>
                </a:solidFill>
              </a:rPr>
              <a:t> #</a:t>
            </a:r>
            <a:r>
              <a:rPr lang="en-GB" sz="1600" dirty="0" err="1">
                <a:solidFill>
                  <a:schemeClr val="bg1"/>
                </a:solidFill>
              </a:rPr>
              <a:t>satRdayKampala</a:t>
            </a:r>
            <a:r>
              <a:rPr lang="en-GB" sz="1600" dirty="0">
                <a:solidFill>
                  <a:schemeClr val="bg1"/>
                </a:solidFill>
              </a:rPr>
              <a:t> @</a:t>
            </a:r>
            <a:r>
              <a:rPr lang="en-GB" sz="1600" dirty="0" err="1">
                <a:solidFill>
                  <a:schemeClr val="bg1"/>
                </a:solidFill>
              </a:rPr>
              <a:t>satRdays_org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7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65DF-864D-47B7-A5A7-B5AE22D5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013F5C-AD19-4596-A8F2-F5B958AE4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20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FFCE2-CD53-490B-9ED0-0275CB907FB1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4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B985-1C4F-468D-97A8-251BDA60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Advice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613CF-1DA2-4254-87EE-043C6C1CA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17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015B0E-4BEC-45B7-954A-64C5C47F32EA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1C1B-6122-4F2F-93E5-BD166B4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B0B47-DCAD-422F-B5CF-820CBC984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01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FA384F-1509-42CB-A804-D77EE9AF3F52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192E3-252A-4710-A9B9-217B7CEB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Steph Locke</a:t>
            </a:r>
          </a:p>
        </p:txBody>
      </p:sp>
      <p:pic>
        <p:nvPicPr>
          <p:cNvPr id="8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7FC124A-479E-4808-9D2C-83D0828C0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A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BEC49-790C-4C83-B4C0-151C56EB6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satRdays global founder</a:t>
            </a:r>
          </a:p>
          <a:p>
            <a:r>
              <a:rPr lang="en-US" sz="2000"/>
              <a:t>Data Scientist</a:t>
            </a:r>
          </a:p>
          <a:p>
            <a:r>
              <a:rPr lang="en-US" sz="2000"/>
              <a:t>CEO Consultant @ Locke Data</a:t>
            </a:r>
          </a:p>
          <a:p>
            <a:r>
              <a:rPr lang="en-US" sz="2000"/>
              <a:t>CEO @ Nightingale HQ</a:t>
            </a:r>
          </a:p>
          <a:p>
            <a:r>
              <a:rPr lang="en-US" sz="2000"/>
              <a:t>Author</a:t>
            </a:r>
          </a:p>
          <a:p>
            <a:endParaRPr lang="en-US" sz="2000"/>
          </a:p>
          <a:p>
            <a:r>
              <a:rPr lang="en-US" sz="2000"/>
              <a:t>@theStephLocke</a:t>
            </a:r>
          </a:p>
          <a:p>
            <a:r>
              <a:rPr lang="en-US" sz="2000"/>
              <a:t>steph@itsalocke.com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ACC2-5098-4A10-9B39-7A57D84FA537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FA13-5FAB-4A53-B3BD-EEF482EE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satRdays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01240-23EE-402B-AC85-4168ECFB3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926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27E9C3-09B7-4FE8-A670-721C70EB0590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4324CA-A6FF-4ED8-AC73-6E8BF72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satRdays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sz="2400" dirty="0">
                <a:solidFill>
                  <a:srgbClr val="FFFFFF"/>
                </a:solidFill>
                <a:latin typeface="+mn-lt"/>
              </a:rPr>
              <a:t>Over time</a:t>
            </a:r>
            <a:endParaRPr lang="en-GB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F7715C-4D4F-4A08-B67F-345DD9552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70281"/>
              </p:ext>
            </p:extLst>
          </p:nvPr>
        </p:nvGraphicFramePr>
        <p:xfrm>
          <a:off x="5194300" y="470924"/>
          <a:ext cx="4381009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F8A486-D110-43FC-9F61-7E34E6C7D026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7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6089-E297-4954-96C3-CE10DD05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satRdays</a:t>
            </a:r>
            <a:br>
              <a:rPr lang="en-GB" dirty="0"/>
            </a:br>
            <a:r>
              <a:rPr lang="en-GB" sz="2400" dirty="0">
                <a:latin typeface="+mn-lt"/>
              </a:rPr>
              <a:t>By Continent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AB101B-B1F2-4FEB-9F03-C3D419147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262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6D5D30-D726-4A88-8B3D-898CB317F53D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85E-D2F9-40A9-B585-440AB5B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</a:t>
            </a:r>
            <a:br>
              <a:rPr lang="en-GB" dirty="0"/>
            </a:br>
            <a:r>
              <a:rPr lang="en-GB" sz="2400" dirty="0">
                <a:latin typeface="+mn-lt"/>
              </a:rPr>
              <a:t>R community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D3DD2-D389-4418-A2A0-A79E9B5E6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05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9E8F9-7E94-48E0-8B59-C32D25F3284B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7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85E-D2F9-40A9-B585-440AB5B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</a:t>
            </a:r>
            <a:br>
              <a:rPr lang="en-GB" dirty="0"/>
            </a:br>
            <a:r>
              <a:rPr lang="en-GB" sz="2400" dirty="0">
                <a:latin typeface="+mn-lt"/>
              </a:rPr>
              <a:t>Python community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D3DD2-D389-4418-A2A0-A79E9B5E6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83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8F6B40-31B2-427C-BB8F-C1583B8B6983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CA2B7-83C6-4567-902D-79E762CD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Get involved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F49D7-866C-4D3D-BACD-50B570DEB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75165"/>
              </p:ext>
            </p:extLst>
          </p:nvPr>
        </p:nvGraphicFramePr>
        <p:xfrm>
          <a:off x="5194300" y="818706"/>
          <a:ext cx="6513604" cy="553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AB3891-6227-4027-A42E-F4C0BF45777A}"/>
              </a:ext>
            </a:extLst>
          </p:cNvPr>
          <p:cNvSpPr txBox="1"/>
          <p:nvPr/>
        </p:nvSpPr>
        <p:spPr>
          <a:xfrm>
            <a:off x="7338238" y="6524762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7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BA7A9-6033-420B-9861-588EBBA1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Data Science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9033-A764-49C4-A55E-9EF2C9F9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Data science is a multi-disciplinary field that uses scientific methods, processes, algorithms and systems to extract knowledge and insights from structured and unstructured data. </a:t>
            </a:r>
            <a:r>
              <a:rPr lang="en-US" sz="2400">
                <a:hlinkClick r:id="rId2"/>
              </a:rPr>
              <a:t>Wikipedia</a:t>
            </a:r>
            <a:endParaRPr lang="en-GB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B71E0-86D6-493B-8D80-AF47D840BF62}"/>
              </a:ext>
            </a:extLst>
          </p:cNvPr>
          <p:cNvSpPr txBox="1"/>
          <p:nvPr/>
        </p:nvSpPr>
        <p:spPr>
          <a:xfrm>
            <a:off x="7338238" y="6519446"/>
            <a:ext cx="48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@</a:t>
            </a:r>
            <a:r>
              <a:rPr lang="en-GB" sz="1600" dirty="0" err="1">
                <a:solidFill>
                  <a:schemeClr val="accent1"/>
                </a:solidFill>
              </a:rPr>
              <a:t>theStephLocke</a:t>
            </a:r>
            <a:r>
              <a:rPr lang="en-GB" sz="1600" dirty="0">
                <a:solidFill>
                  <a:schemeClr val="accent1"/>
                </a:solidFill>
              </a:rPr>
              <a:t> #</a:t>
            </a:r>
            <a:r>
              <a:rPr lang="en-GB" sz="1600" dirty="0" err="1">
                <a:solidFill>
                  <a:schemeClr val="accent1"/>
                </a:solidFill>
              </a:rPr>
              <a:t>satRdayKampala</a:t>
            </a:r>
            <a:r>
              <a:rPr lang="en-GB" sz="1600" dirty="0">
                <a:solidFill>
                  <a:schemeClr val="accent1"/>
                </a:solidFill>
              </a:rPr>
              <a:t> @</a:t>
            </a:r>
            <a:r>
              <a:rPr lang="en-GB" sz="1600" dirty="0" err="1">
                <a:solidFill>
                  <a:schemeClr val="accent1"/>
                </a:solidFill>
              </a:rPr>
              <a:t>satRdays_org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6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gency F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271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Roboto</vt:lpstr>
      <vt:lpstr>Office Theme</vt:lpstr>
      <vt:lpstr>Data Science around the world</vt:lpstr>
      <vt:lpstr>Steph Locke</vt:lpstr>
      <vt:lpstr>satRdays</vt:lpstr>
      <vt:lpstr>satRdays Over time</vt:lpstr>
      <vt:lpstr>satRdays By Continent</vt:lpstr>
      <vt:lpstr>Data Science R community</vt:lpstr>
      <vt:lpstr>Data Science Python community</vt:lpstr>
      <vt:lpstr>Get involved</vt:lpstr>
      <vt:lpstr>Data Science</vt:lpstr>
      <vt:lpstr>Data Science Roles</vt:lpstr>
      <vt:lpstr>Advice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around the world</dc:title>
  <dc:creator>Steph Locke</dc:creator>
  <cp:lastModifiedBy>Steph Locke</cp:lastModifiedBy>
  <cp:revision>2</cp:revision>
  <dcterms:created xsi:type="dcterms:W3CDTF">2019-05-25T05:48:49Z</dcterms:created>
  <dcterms:modified xsi:type="dcterms:W3CDTF">2019-05-25T06:58:10Z</dcterms:modified>
</cp:coreProperties>
</file>