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juanitorduz.github.io/class_imbala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497025"/>
            <a:ext cx="8520600" cy="14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You can read a blog post written as an addition to the talk: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https://juanitorduz.github.io/class_imbalance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