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Titillium Web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bold.fntdata"/><Relationship Id="rId10" Type="http://schemas.openxmlformats.org/officeDocument/2006/relationships/font" Target="fonts/TitilliumWeb-regular.fntdata"/><Relationship Id="rId13" Type="http://schemas.openxmlformats.org/officeDocument/2006/relationships/font" Target="fonts/TitilliumWeb-boldItalic.fntdata"/><Relationship Id="rId12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95708210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957082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3b040d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3b04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in discussion with some interesting external speakers who will be in Berlin for PyData that week.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3b040db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3b040d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9570821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957082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50;p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5.jpg"/><Relationship Id="rId13" Type="http://schemas.openxmlformats.org/officeDocument/2006/relationships/image" Target="../media/image6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RLadiesBerlin" TargetMode="External"/><Relationship Id="rId4" Type="http://schemas.openxmlformats.org/officeDocument/2006/relationships/hyperlink" Target="https://www.meetup.com/rladies-berlin/" TargetMode="External"/><Relationship Id="rId9" Type="http://schemas.openxmlformats.org/officeDocument/2006/relationships/image" Target="../media/image3.jpg"/><Relationship Id="rId5" Type="http://schemas.openxmlformats.org/officeDocument/2006/relationships/hyperlink" Target="mailto:berlin@rladies.org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5.jpg"/><Relationship Id="rId13" Type="http://schemas.openxmlformats.org/officeDocument/2006/relationships/image" Target="../media/image6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RLadiesBerlin" TargetMode="External"/><Relationship Id="rId4" Type="http://schemas.openxmlformats.org/officeDocument/2006/relationships/hyperlink" Target="https://www.meetup.com/rladies-berlin/" TargetMode="External"/><Relationship Id="rId9" Type="http://schemas.openxmlformats.org/officeDocument/2006/relationships/image" Target="../media/image3.jpg"/><Relationship Id="rId5" Type="http://schemas.openxmlformats.org/officeDocument/2006/relationships/hyperlink" Target="mailto:berlin@rladies.org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'Berlin'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6450">
            <a:off x="801531" y="2275852"/>
            <a:ext cx="2057044" cy="22017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2961200" y="2871625"/>
            <a:ext cx="366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  <a:endParaRPr sz="9600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R-Ladies Berlin</a:t>
            </a:r>
            <a:endParaRPr/>
          </a:p>
        </p:txBody>
      </p:sp>
      <p:sp>
        <p:nvSpPr>
          <p:cNvPr id="81" name="Google Shape;81;p16"/>
          <p:cNvSpPr txBox="1"/>
          <p:nvPr>
            <p:ph idx="4294967295" type="subTitle"/>
          </p:nvPr>
        </p:nvSpPr>
        <p:spPr>
          <a:xfrm>
            <a:off x="939825" y="4525025"/>
            <a:ext cx="7309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@RLadiesBerlin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     	   </a:t>
            </a:r>
            <a:r>
              <a:rPr lang="en" u="sng">
                <a:solidFill>
                  <a:schemeClr val="hlink"/>
                </a:solidFill>
                <a:hlinkClick r:id="rId4"/>
              </a:rPr>
              <a:t>rladies-berlin</a:t>
            </a:r>
            <a:r>
              <a:rPr lang="en">
                <a:solidFill>
                  <a:srgbClr val="000000"/>
                </a:solidFill>
              </a:rPr>
              <a:t>   mail: </a:t>
            </a:r>
            <a:r>
              <a:rPr lang="en" u="sng">
                <a:solidFill>
                  <a:schemeClr val="hlink"/>
                </a:solidFill>
                <a:hlinkClick r:id="rId5"/>
              </a:rPr>
              <a:t>berlin@rladies.org</a:t>
            </a:r>
            <a:endParaRPr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'Berlin'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twitter-black-shape.png"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00" y="4681025"/>
            <a:ext cx="382625" cy="38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84" name="Google Shape;8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6550" y="4580562"/>
            <a:ext cx="583550" cy="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36225">
            <a:off x="5630618" y="1318554"/>
            <a:ext cx="912461" cy="97664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9">
            <a:alphaModFix/>
          </a:blip>
          <a:srcRect b="1503" l="0" r="0" t="1503"/>
          <a:stretch/>
        </p:blipFill>
        <p:spPr>
          <a:xfrm>
            <a:off x="4146225" y="2001100"/>
            <a:ext cx="896400" cy="89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10">
            <a:alphaModFix/>
          </a:blip>
          <a:srcRect b="12495" l="0" r="0" t="12502"/>
          <a:stretch/>
        </p:blipFill>
        <p:spPr>
          <a:xfrm>
            <a:off x="7370075" y="1550450"/>
            <a:ext cx="8964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UI pic.jpg" id="88" name="Google Shape;88;p16"/>
          <p:cNvPicPr preferRelativeResize="0"/>
          <p:nvPr/>
        </p:nvPicPr>
        <p:blipFill rotWithShape="1">
          <a:blip r:embed="rId11">
            <a:alphaModFix/>
          </a:blip>
          <a:srcRect b="7455" l="4380" r="11852" t="8771"/>
          <a:stretch/>
        </p:blipFill>
        <p:spPr>
          <a:xfrm>
            <a:off x="6555301" y="3689825"/>
            <a:ext cx="896400" cy="89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20130105-HannaTillmanns-9300-c.jpg" id="89" name="Google Shape;89;p16"/>
          <p:cNvPicPr preferRelativeResize="0"/>
          <p:nvPr/>
        </p:nvPicPr>
        <p:blipFill rotWithShape="1">
          <a:blip r:embed="rId12">
            <a:alphaModFix/>
          </a:blip>
          <a:srcRect b="0" l="0" r="33333" t="0"/>
          <a:stretch/>
        </p:blipFill>
        <p:spPr>
          <a:xfrm>
            <a:off x="7914425" y="2802975"/>
            <a:ext cx="8964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13">
            <a:alphaModFix/>
          </a:blip>
          <a:srcRect b="1503" l="0" r="0" t="1503"/>
          <a:stretch/>
        </p:blipFill>
        <p:spPr>
          <a:xfrm>
            <a:off x="6289025" y="2555024"/>
            <a:ext cx="1003200" cy="97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902550" y="1214425"/>
            <a:ext cx="734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date - our next session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902550" y="2611450"/>
            <a:ext cx="7632000" cy="189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Ciera Martinez, R-Ladies San Francisco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r>
              <a:rPr b="1" lang="en">
                <a:solidFill>
                  <a:srgbClr val="88398A"/>
                </a:solidFill>
              </a:rPr>
              <a:t> 24</a:t>
            </a:r>
            <a:r>
              <a:rPr b="1" baseline="30000" lang="en">
                <a:solidFill>
                  <a:srgbClr val="88398A"/>
                </a:solidFill>
              </a:rPr>
              <a:t>th</a:t>
            </a:r>
            <a:r>
              <a:rPr b="1" lang="en">
                <a:solidFill>
                  <a:srgbClr val="88398A"/>
                </a:solidFill>
              </a:rPr>
              <a:t> June 2019</a:t>
            </a:r>
            <a:r>
              <a:rPr b="1" lang="en">
                <a:solidFill>
                  <a:srgbClr val="88398A"/>
                </a:solidFill>
              </a:rPr>
              <a:t> </a:t>
            </a:r>
            <a:endParaRPr b="1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r>
              <a:rPr b="1" lang="en">
                <a:solidFill>
                  <a:srgbClr val="88398A"/>
                </a:solidFill>
              </a:rPr>
              <a:t> Babbel, Berlin-Mitte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tuned! Updates soon online on       </a:t>
            </a:r>
            <a:r>
              <a:rPr lang="en">
                <a:solidFill>
                  <a:srgbClr val="88398A"/>
                </a:solidFill>
              </a:rPr>
              <a:t>meetup.com/rladies-berlin/</a:t>
            </a:r>
            <a:endParaRPr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meetup.png"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175" y="4058825"/>
            <a:ext cx="336800" cy="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ctrTitle"/>
          </p:nvPr>
        </p:nvSpPr>
        <p:spPr>
          <a:xfrm>
            <a:off x="476850" y="1102400"/>
            <a:ext cx="8190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88398A"/>
                </a:solidFill>
              </a:rPr>
              <a:t>(All) Meetup</a:t>
            </a:r>
            <a:r>
              <a:rPr lang="en" sz="5600">
                <a:solidFill>
                  <a:srgbClr val="88398A"/>
                </a:solidFill>
              </a:rPr>
              <a:t> resources:</a:t>
            </a:r>
            <a:r>
              <a:rPr lang="en" sz="6000">
                <a:solidFill>
                  <a:srgbClr val="88398A"/>
                </a:solidFill>
              </a:rPr>
              <a:t> </a:t>
            </a:r>
            <a:endParaRPr sz="60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88398A"/>
                </a:solidFill>
              </a:rPr>
              <a:t>https://</a:t>
            </a:r>
            <a:r>
              <a:rPr lang="en" sz="3800">
                <a:solidFill>
                  <a:srgbClr val="88398A"/>
                </a:solidFill>
              </a:rPr>
              <a:t>github.com/rladies/meetup-presentations_berli</a:t>
            </a:r>
            <a:r>
              <a:rPr lang="en" sz="3800">
                <a:solidFill>
                  <a:srgbClr val="88398A"/>
                </a:solidFill>
              </a:rPr>
              <a:t>n</a:t>
            </a:r>
            <a:endParaRPr sz="38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88398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R-Ladies Berlin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939825" y="4525025"/>
            <a:ext cx="7309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@RLadiesBerlin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     	   </a:t>
            </a:r>
            <a:r>
              <a:rPr lang="en" u="sng">
                <a:solidFill>
                  <a:schemeClr val="hlink"/>
                </a:solidFill>
                <a:hlinkClick r:id="rId4"/>
              </a:rPr>
              <a:t>rladies-berlin</a:t>
            </a:r>
            <a:r>
              <a:rPr lang="en">
                <a:solidFill>
                  <a:srgbClr val="000000"/>
                </a:solidFill>
              </a:rPr>
              <a:t>   mail: </a:t>
            </a:r>
            <a:r>
              <a:rPr lang="en" u="sng">
                <a:solidFill>
                  <a:schemeClr val="hlink"/>
                </a:solidFill>
                <a:hlinkClick r:id="rId5"/>
              </a:rPr>
              <a:t>berlin@rladies.org</a:t>
            </a:r>
            <a:endParaRPr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'Berlin'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twitter-black-shape.png"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00" y="4681025"/>
            <a:ext cx="382625" cy="38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111" name="Google Shape;11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6550" y="4580562"/>
            <a:ext cx="583550" cy="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36225">
            <a:off x="5630618" y="1318554"/>
            <a:ext cx="912461" cy="97664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9">
            <a:alphaModFix/>
          </a:blip>
          <a:srcRect b="1503" l="0" r="0" t="1503"/>
          <a:stretch/>
        </p:blipFill>
        <p:spPr>
          <a:xfrm>
            <a:off x="4146225" y="2001100"/>
            <a:ext cx="896400" cy="89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10">
            <a:alphaModFix/>
          </a:blip>
          <a:srcRect b="12495" l="0" r="0" t="12502"/>
          <a:stretch/>
        </p:blipFill>
        <p:spPr>
          <a:xfrm>
            <a:off x="7370075" y="1550450"/>
            <a:ext cx="8964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UI pic.jpg" id="115" name="Google Shape;115;p19"/>
          <p:cNvPicPr preferRelativeResize="0"/>
          <p:nvPr/>
        </p:nvPicPr>
        <p:blipFill rotWithShape="1">
          <a:blip r:embed="rId11">
            <a:alphaModFix/>
          </a:blip>
          <a:srcRect b="7455" l="4380" r="11852" t="8771"/>
          <a:stretch/>
        </p:blipFill>
        <p:spPr>
          <a:xfrm>
            <a:off x="6555301" y="3689825"/>
            <a:ext cx="896400" cy="89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20130105-HannaTillmanns-9300-c.jpg" id="116" name="Google Shape;116;p19"/>
          <p:cNvPicPr preferRelativeResize="0"/>
          <p:nvPr/>
        </p:nvPicPr>
        <p:blipFill rotWithShape="1">
          <a:blip r:embed="rId12">
            <a:alphaModFix/>
          </a:blip>
          <a:srcRect b="0" l="0" r="33333" t="0"/>
          <a:stretch/>
        </p:blipFill>
        <p:spPr>
          <a:xfrm>
            <a:off x="7914425" y="2802975"/>
            <a:ext cx="896400" cy="89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13">
            <a:alphaModFix/>
          </a:blip>
          <a:srcRect b="1503" l="0" r="0" t="1503"/>
          <a:stretch/>
        </p:blipFill>
        <p:spPr>
          <a:xfrm>
            <a:off x="6289025" y="2555024"/>
            <a:ext cx="1003200" cy="97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