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30eec6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30eec6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1fed9f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1fed9f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1fed9f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1fed9f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1fed9f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1fed9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1fed9f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1fed9f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ae97495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ae97495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afc8f8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afc8f8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afc8f85a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afc8f85a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afc8f85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afc8f85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afc8f85a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afc8f85a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27876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27876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278767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278767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30eec6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30eec6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47900"/>
            <a:ext cx="8520600" cy="13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How much is that doggie in the window?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Web scraping puppy ads with 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379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Jamie Ralph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838"/>
            <a:ext cx="88392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910975" y="967025"/>
            <a:ext cx="504600" cy="33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007300" y="516775"/>
            <a:ext cx="504600" cy="336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88625" y="1734325"/>
            <a:ext cx="756900" cy="508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910975" y="2503375"/>
            <a:ext cx="504600" cy="33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784875" y="3272450"/>
            <a:ext cx="616800" cy="33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910975" y="4041525"/>
            <a:ext cx="504600" cy="33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363700" y="2141225"/>
            <a:ext cx="4416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Repeating the analysis with bigrams...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3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7024" cy="47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424500" y="3885600"/>
            <a:ext cx="2295000" cy="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45527" l="0" r="3334" t="0"/>
          <a:stretch/>
        </p:blipFill>
        <p:spPr>
          <a:xfrm>
            <a:off x="3110288" y="209650"/>
            <a:ext cx="2923425" cy="34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187650" y="4526975"/>
            <a:ext cx="13557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@statsjam</a:t>
            </a:r>
            <a:endParaRPr b="1" sz="18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200" y="4581913"/>
            <a:ext cx="452925" cy="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Today’s inspiration...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9052" l="0" r="0" t="29004"/>
          <a:stretch/>
        </p:blipFill>
        <p:spPr>
          <a:xfrm>
            <a:off x="1915713" y="1185425"/>
            <a:ext cx="5312574" cy="36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573025" y="1048275"/>
            <a:ext cx="2529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Female or male?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580950" y="2750775"/>
            <a:ext cx="1031400" cy="9390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811600" y="2955025"/>
            <a:ext cx="1031400" cy="93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071525" y="3152050"/>
            <a:ext cx="1031400" cy="9390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289525" y="3335100"/>
            <a:ext cx="1031400" cy="9390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528500" y="3532125"/>
            <a:ext cx="1031400" cy="93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932475" y="670900"/>
            <a:ext cx="2529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First generation?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22475" y="2458600"/>
            <a:ext cx="2529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Parental factors?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Rvest and xml2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17725"/>
            <a:ext cx="3863326" cy="38633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4364938" y="2571750"/>
            <a:ext cx="5163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551975" y="1893750"/>
            <a:ext cx="14211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headline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hyperlink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469750" y="1984725"/>
            <a:ext cx="643800" cy="34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126625" y="2222250"/>
            <a:ext cx="948300" cy="29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090975" y="2960400"/>
            <a:ext cx="643800" cy="34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992850" y="2187300"/>
            <a:ext cx="18462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read_html()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html_nodes()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839038" y="2571750"/>
            <a:ext cx="5163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Tidying the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34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Remove studs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Limit between £400 &amp; £3000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Search for “pupp” using grepl()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38"/>
            <a:ext cx="8839200" cy="35356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85150" y="3851275"/>
            <a:ext cx="2529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 = 213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Median = £995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486400" y="3851275"/>
            <a:ext cx="2529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 = 132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Median = £795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461700" y="3851275"/>
            <a:ext cx="2529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 = 24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Median = £800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38"/>
            <a:ext cx="8839200" cy="353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85150" y="3851275"/>
            <a:ext cx="2529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 = 213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Median = £995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486400" y="3851275"/>
            <a:ext cx="2529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 = 132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Median = £795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461700" y="3851275"/>
            <a:ext cx="25299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 = 24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Median = £800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194100" y="119050"/>
            <a:ext cx="2797500" cy="4424400"/>
          </a:xfrm>
          <a:prstGeom prst="rect">
            <a:avLst/>
          </a:prstGeom>
          <a:solidFill>
            <a:srgbClr val="5B5757">
              <a:alpha val="860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2097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4501525" y="2571750"/>
            <a:ext cx="11739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06425" y="2108375"/>
            <a:ext cx="3531900" cy="203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266100" y="1928675"/>
            <a:ext cx="25662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headline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hyperlink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/>
          <p:nvPr/>
        </p:nvSpPr>
        <p:spPr>
          <a:xfrm rot="5400000">
            <a:off x="7427950" y="3474875"/>
            <a:ext cx="939000" cy="3924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166225" y="3888300"/>
            <a:ext cx="24138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escription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tidytext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92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Take ads priced below 40th percentile &amp; above 60th percentile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Extract words with tidytext package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Compare word frequency between lower and higher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