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6" r:id="rId7"/>
    <p:sldId id="265" r:id="rId8"/>
    <p:sldId id="264" r:id="rId9"/>
    <p:sldId id="263" r:id="rId10"/>
    <p:sldId id="269" r:id="rId11"/>
    <p:sldId id="268" r:id="rId12"/>
    <p:sldId id="267" r:id="rId13"/>
    <p:sldId id="270" r:id="rId14"/>
    <p:sldId id="272" r:id="rId15"/>
    <p:sldId id="273" r:id="rId16"/>
    <p:sldId id="274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y Christensen" initials="WC" lastIdx="1" clrIdx="0">
    <p:extLst>
      <p:ext uri="{19B8F6BF-5375-455C-9EA6-DF929625EA0E}">
        <p15:presenceInfo xmlns:p15="http://schemas.microsoft.com/office/powerpoint/2012/main" userId="a97fb4aeaf9582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5"/>
  </p:normalViewPr>
  <p:slideViewPr>
    <p:cSldViewPr snapToGrid="0" snapToObjects="1">
      <p:cViewPr>
        <p:scale>
          <a:sx n="78" d="100"/>
          <a:sy n="78" d="100"/>
        </p:scale>
        <p:origin x="1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00B2-FC05-1143-AB4A-42EDC454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C914C-351F-3443-B8BF-3E634326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DA5E-3BE2-4B42-8D97-4A35F9BC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EE07-83A3-A945-8A1E-37978360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D581-41B7-274B-91FA-43525D1B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FBEF-9DD8-B840-8659-F568FC08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2CDFF-CDFD-C449-A318-2520C88FE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D724-E6FB-ED40-95E4-C4023ED5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0F16-6826-114D-A127-498E833C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B768-3F3B-2E49-86C2-B73A7DC4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A5F07-1662-DB4A-AF4E-A0A37676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B8856-E612-2E47-BAC0-C8AD8826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170C-7C2A-5647-979F-8D3251DF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0044-3742-444F-BEC4-13C0F0A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F340-64C9-2A4F-90F0-73D030B6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C585-C800-0744-BEAC-410C99CC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9EDA-BD1C-9F47-9D84-C0A5B2F9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B75C-BE79-CB49-A600-A6E54FB7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1D5F-52FC-1A48-A37E-0C934978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1316-63B8-E94C-BA49-93FE5A3A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A61B-5830-8341-B046-6E4D59CA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EE4E-6FD8-4344-8008-05C75C91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DB5F-0A49-7741-B4DD-6391B9E0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83153-6629-4541-AB6E-8872398E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E4AE-F4CF-2245-9CB0-A854CE34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19F9-18D2-F749-975A-E5F2D38D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411F-6663-7248-8EB2-96152A197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88EC-A434-0246-85E2-D9BA7B30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E30EA-E554-004C-87E1-F208FE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207C8-676E-414C-8351-61D8C623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B5E5-8A11-2D40-B675-4B08CCDD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A5A8-3E3E-CF4D-A79F-F478DEF2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193FF-7986-A543-9F66-465B4EA0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7745-66AF-5F4A-8EC0-DC7FCFA2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0A788-C86C-454A-B690-5297F0175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799BD-E67E-1B46-992C-B66ABB763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3A329-DA10-7149-8AD1-45655E84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AC8D3-EE2E-7145-BAA3-27B2431A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DF1A2-BBB4-2D4D-ACCF-F8F84254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E8B-672A-6143-B4D6-D60975A8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1859C-F001-1949-AF22-0549F40A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755AB-5988-4B42-A958-88D5E190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12882-2812-F849-B5DE-4A229283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F8419-A162-CC49-863B-225C8B95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5DC05-04FE-ED42-9293-71CA4AD0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3BEA-17B2-A940-AEBE-0A0FB7B4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4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15F1-08AB-1741-A7FD-6D4077B4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0100-F648-004F-84A2-7416FDA5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ED5A0-AADC-314E-B4EC-D122D79DE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C72C4-4878-1A44-A84F-441335F0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90AD2-8288-A745-8C85-DB747BAC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B7C2-8022-7145-8169-06455FD6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DD96-4B66-614B-9938-BE637D17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87B9F-8EBF-9B46-85FC-BA42363F1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09A84-0A9D-BC42-A216-BEFCA507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93F75-16A4-354D-9CC1-96D8F515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7060D-0927-FF45-901F-E6F6500A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BCC2A-4BC3-0748-9D25-6CFB1287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37E89-D47D-7B49-BDC4-51F5CEFA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A8B99-B5CA-B945-89AA-307EBD9B0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C9A0-F427-B24E-B32B-FAB5791A5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33DF-FF89-9340-A0BE-C359FDE8F9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D091-9BCB-004C-9E12-24761E373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FC06-8DB1-FF45-A5EA-DDDEE0D4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0D71-C068-3340-9599-AF3C8AD4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9EB8-65EC-6742-BFF4-A6BB7CA60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information criteria for multilevel models using different sample sizes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ACEB-FDB5-8143-A632-39B1F8004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Wendy Christensen</a:t>
            </a:r>
          </a:p>
          <a:p>
            <a:r>
              <a:rPr lang="en-US" dirty="0"/>
              <a:t>University of California, Los Angeles</a:t>
            </a:r>
          </a:p>
        </p:txBody>
      </p:sp>
    </p:spTree>
    <p:extLst>
      <p:ext uri="{BB962C8B-B14F-4D97-AF65-F5344CB8AC3E}">
        <p14:creationId xmlns:p14="http://schemas.microsoft.com/office/powerpoint/2010/main" val="317358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38F-94BA-E14B-AA5C-56151C0D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Choice of sample size matters!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D79894-FAEE-7546-ADC0-5C52ECF0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+mj-lt"/>
              </a:rPr>
              <a:t>		</a:t>
            </a:r>
            <a:r>
              <a:rPr lang="en-US" sz="4000" u="sng" dirty="0">
                <a:latin typeface="+mj-lt"/>
              </a:rPr>
              <a:t>AIC</a:t>
            </a:r>
            <a:r>
              <a:rPr lang="en-US" sz="4000" dirty="0">
                <a:latin typeface="+mj-lt"/>
              </a:rPr>
              <a:t>						</a:t>
            </a:r>
            <a:r>
              <a:rPr lang="en-US" sz="4000" u="sng" dirty="0">
                <a:latin typeface="+mj-lt"/>
              </a:rPr>
              <a:t>BIC</a:t>
            </a:r>
          </a:p>
          <a:p>
            <a:pPr marL="0" indent="0">
              <a:buNone/>
            </a:pPr>
            <a:r>
              <a:rPr lang="en-US" sz="4000" dirty="0">
                <a:latin typeface="+mj-lt"/>
              </a:rPr>
              <a:t>	Deviance + 2*</a:t>
            </a:r>
            <a:r>
              <a:rPr lang="en-US" sz="4000" i="1" dirty="0">
                <a:latin typeface="+mj-lt"/>
              </a:rPr>
              <a:t>k		</a:t>
            </a:r>
            <a:r>
              <a:rPr lang="en-US" sz="4000" dirty="0">
                <a:latin typeface="+mj-lt"/>
              </a:rPr>
              <a:t>Deviance + log(</a:t>
            </a:r>
            <a:r>
              <a:rPr lang="en-US" sz="4000" i="1" dirty="0">
                <a:latin typeface="+mj-lt"/>
              </a:rPr>
              <a:t>N</a:t>
            </a:r>
            <a:r>
              <a:rPr lang="en-US" sz="4000" dirty="0">
                <a:latin typeface="+mj-lt"/>
              </a:rPr>
              <a:t>)*</a:t>
            </a:r>
            <a:r>
              <a:rPr lang="en-US" sz="4000" i="1" dirty="0">
                <a:latin typeface="+mj-lt"/>
              </a:rPr>
              <a:t>k</a:t>
            </a:r>
          </a:p>
          <a:p>
            <a:pPr marL="0" indent="0">
              <a:buNone/>
            </a:pPr>
            <a:endParaRPr lang="en-US" sz="4000" dirty="0"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F81E3-8466-EC45-BE06-80D9E614E85B}"/>
              </a:ext>
            </a:extLst>
          </p:cNvPr>
          <p:cNvCxnSpPr>
            <a:cxnSpLocks/>
          </p:cNvCxnSpPr>
          <p:nvPr/>
        </p:nvCxnSpPr>
        <p:spPr>
          <a:xfrm>
            <a:off x="2559519" y="3635706"/>
            <a:ext cx="5029200" cy="5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B49D92-5488-5D43-BD06-F1837E19B76E}"/>
              </a:ext>
            </a:extLst>
          </p:cNvPr>
          <p:cNvCxnSpPr/>
          <p:nvPr/>
        </p:nvCxnSpPr>
        <p:spPr>
          <a:xfrm flipV="1">
            <a:off x="2571093" y="3006294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97A550-0767-A24B-A8B8-2CF66E105711}"/>
              </a:ext>
            </a:extLst>
          </p:cNvPr>
          <p:cNvCxnSpPr/>
          <p:nvPr/>
        </p:nvCxnSpPr>
        <p:spPr>
          <a:xfrm flipV="1">
            <a:off x="7581016" y="3011335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A6AF5B-06E8-B54E-A074-0976C93FB81E}"/>
              </a:ext>
            </a:extLst>
          </p:cNvPr>
          <p:cNvSpPr txBox="1"/>
          <p:nvPr/>
        </p:nvSpPr>
        <p:spPr>
          <a:xfrm>
            <a:off x="927099" y="3775699"/>
            <a:ext cx="287700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Model deviance</a:t>
            </a:r>
          </a:p>
        </p:txBody>
      </p:sp>
    </p:spTree>
    <p:extLst>
      <p:ext uri="{BB962C8B-B14F-4D97-AF65-F5344CB8AC3E}">
        <p14:creationId xmlns:p14="http://schemas.microsoft.com/office/powerpoint/2010/main" val="45305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38F-94BA-E14B-AA5C-56151C0D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Choice of sample size matters!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D79894-FAEE-7546-ADC0-5C52ECF0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+mj-lt"/>
              </a:rPr>
              <a:t>		</a:t>
            </a:r>
            <a:r>
              <a:rPr lang="en-US" sz="4000" u="sng" dirty="0">
                <a:latin typeface="+mj-lt"/>
              </a:rPr>
              <a:t>AIC</a:t>
            </a:r>
            <a:r>
              <a:rPr lang="en-US" sz="4000" dirty="0">
                <a:latin typeface="+mj-lt"/>
              </a:rPr>
              <a:t>						</a:t>
            </a:r>
            <a:r>
              <a:rPr lang="en-US" sz="4000" u="sng" dirty="0">
                <a:latin typeface="+mj-lt"/>
              </a:rPr>
              <a:t>BIC</a:t>
            </a:r>
          </a:p>
          <a:p>
            <a:pPr marL="0" indent="0">
              <a:buNone/>
            </a:pPr>
            <a:r>
              <a:rPr lang="en-US" sz="4000" dirty="0">
                <a:latin typeface="+mj-lt"/>
              </a:rPr>
              <a:t>	Deviance + 2*</a:t>
            </a:r>
            <a:r>
              <a:rPr lang="en-US" sz="4000" i="1" dirty="0">
                <a:latin typeface="+mj-lt"/>
              </a:rPr>
              <a:t>k		</a:t>
            </a:r>
            <a:r>
              <a:rPr lang="en-US" sz="4000" dirty="0">
                <a:latin typeface="+mj-lt"/>
              </a:rPr>
              <a:t>Deviance + log(</a:t>
            </a:r>
            <a:r>
              <a:rPr lang="en-US" sz="4000" i="1" dirty="0">
                <a:latin typeface="+mj-lt"/>
              </a:rPr>
              <a:t>N</a:t>
            </a:r>
            <a:r>
              <a:rPr lang="en-US" sz="4000" dirty="0">
                <a:latin typeface="+mj-lt"/>
              </a:rPr>
              <a:t>)*</a:t>
            </a:r>
            <a:r>
              <a:rPr lang="en-US" sz="4000" i="1" dirty="0">
                <a:latin typeface="+mj-lt"/>
              </a:rPr>
              <a:t>k</a:t>
            </a:r>
          </a:p>
          <a:p>
            <a:pPr marL="0" indent="0">
              <a:buNone/>
            </a:pPr>
            <a:endParaRPr lang="en-US" sz="4000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92F71-C300-A14B-AF05-AD1AEE03C945}"/>
              </a:ext>
            </a:extLst>
          </p:cNvPr>
          <p:cNvCxnSpPr>
            <a:cxnSpLocks/>
          </p:cNvCxnSpPr>
          <p:nvPr/>
        </p:nvCxnSpPr>
        <p:spPr>
          <a:xfrm>
            <a:off x="4786982" y="4176243"/>
            <a:ext cx="5596128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197FD7-7B07-DF4E-9E6E-77574F93F49C}"/>
              </a:ext>
            </a:extLst>
          </p:cNvPr>
          <p:cNvCxnSpPr/>
          <p:nvPr/>
        </p:nvCxnSpPr>
        <p:spPr>
          <a:xfrm flipV="1">
            <a:off x="4800457" y="3113120"/>
            <a:ext cx="0" cy="1069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28058A-96CE-FD4D-BE21-DAD23E09AE3B}"/>
              </a:ext>
            </a:extLst>
          </p:cNvPr>
          <p:cNvCxnSpPr/>
          <p:nvPr/>
        </p:nvCxnSpPr>
        <p:spPr>
          <a:xfrm flipV="1">
            <a:off x="10370916" y="3111450"/>
            <a:ext cx="0" cy="1069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F81E3-8466-EC45-BE06-80D9E614E85B}"/>
              </a:ext>
            </a:extLst>
          </p:cNvPr>
          <p:cNvCxnSpPr>
            <a:cxnSpLocks/>
          </p:cNvCxnSpPr>
          <p:nvPr/>
        </p:nvCxnSpPr>
        <p:spPr>
          <a:xfrm>
            <a:off x="2559519" y="3635706"/>
            <a:ext cx="5029200" cy="5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B49D92-5488-5D43-BD06-F1837E19B76E}"/>
              </a:ext>
            </a:extLst>
          </p:cNvPr>
          <p:cNvCxnSpPr/>
          <p:nvPr/>
        </p:nvCxnSpPr>
        <p:spPr>
          <a:xfrm flipV="1">
            <a:off x="2571093" y="3006294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97A550-0767-A24B-A8B8-2CF66E105711}"/>
              </a:ext>
            </a:extLst>
          </p:cNvPr>
          <p:cNvCxnSpPr/>
          <p:nvPr/>
        </p:nvCxnSpPr>
        <p:spPr>
          <a:xfrm flipV="1">
            <a:off x="7581016" y="3011335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A6AF5B-06E8-B54E-A074-0976C93FB81E}"/>
              </a:ext>
            </a:extLst>
          </p:cNvPr>
          <p:cNvSpPr txBox="1"/>
          <p:nvPr/>
        </p:nvSpPr>
        <p:spPr>
          <a:xfrm>
            <a:off x="927099" y="3775699"/>
            <a:ext cx="287700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Model deviance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DD331D-20C9-344E-9607-69DD3704A547}"/>
              </a:ext>
            </a:extLst>
          </p:cNvPr>
          <p:cNvSpPr txBox="1"/>
          <p:nvPr/>
        </p:nvSpPr>
        <p:spPr>
          <a:xfrm>
            <a:off x="4208935" y="4359387"/>
            <a:ext cx="5136765" cy="5847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Number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370511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38F-94BA-E14B-AA5C-56151C0D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Choice of sample size matters!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D79894-FAEE-7546-ADC0-5C52ECF0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+mj-lt"/>
              </a:rPr>
              <a:t>		</a:t>
            </a:r>
            <a:r>
              <a:rPr lang="en-US" sz="4000" u="sng" dirty="0">
                <a:latin typeface="+mj-lt"/>
              </a:rPr>
              <a:t>AIC</a:t>
            </a:r>
            <a:r>
              <a:rPr lang="en-US" sz="4000" dirty="0">
                <a:latin typeface="+mj-lt"/>
              </a:rPr>
              <a:t>						</a:t>
            </a:r>
            <a:r>
              <a:rPr lang="en-US" sz="4000" u="sng" dirty="0">
                <a:latin typeface="+mj-lt"/>
              </a:rPr>
              <a:t>BIC</a:t>
            </a:r>
          </a:p>
          <a:p>
            <a:pPr marL="0" indent="0">
              <a:buNone/>
            </a:pPr>
            <a:r>
              <a:rPr lang="en-US" sz="4000" dirty="0">
                <a:latin typeface="+mj-lt"/>
              </a:rPr>
              <a:t>	Deviance + 2*</a:t>
            </a:r>
            <a:r>
              <a:rPr lang="en-US" sz="4000" i="1" dirty="0">
                <a:latin typeface="+mj-lt"/>
              </a:rPr>
              <a:t>k		</a:t>
            </a:r>
            <a:r>
              <a:rPr lang="en-US" sz="4000" dirty="0">
                <a:latin typeface="+mj-lt"/>
              </a:rPr>
              <a:t>Deviance + log(</a:t>
            </a:r>
            <a:r>
              <a:rPr lang="en-US" sz="4000" i="1" dirty="0">
                <a:latin typeface="+mj-lt"/>
              </a:rPr>
              <a:t>N</a:t>
            </a:r>
            <a:r>
              <a:rPr lang="en-US" sz="4000" dirty="0">
                <a:latin typeface="+mj-lt"/>
              </a:rPr>
              <a:t>)*</a:t>
            </a:r>
            <a:r>
              <a:rPr lang="en-US" sz="4000" i="1" dirty="0">
                <a:latin typeface="+mj-lt"/>
              </a:rPr>
              <a:t>k</a:t>
            </a:r>
          </a:p>
          <a:p>
            <a:pPr marL="0" indent="0">
              <a:buNone/>
            </a:pPr>
            <a:endParaRPr lang="en-US" sz="4000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92F71-C300-A14B-AF05-AD1AEE03C945}"/>
              </a:ext>
            </a:extLst>
          </p:cNvPr>
          <p:cNvCxnSpPr>
            <a:cxnSpLocks/>
          </p:cNvCxnSpPr>
          <p:nvPr/>
        </p:nvCxnSpPr>
        <p:spPr>
          <a:xfrm>
            <a:off x="4786982" y="4176243"/>
            <a:ext cx="5596128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197FD7-7B07-DF4E-9E6E-77574F93F49C}"/>
              </a:ext>
            </a:extLst>
          </p:cNvPr>
          <p:cNvCxnSpPr/>
          <p:nvPr/>
        </p:nvCxnSpPr>
        <p:spPr>
          <a:xfrm flipV="1">
            <a:off x="4800457" y="3113120"/>
            <a:ext cx="0" cy="1069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28058A-96CE-FD4D-BE21-DAD23E09AE3B}"/>
              </a:ext>
            </a:extLst>
          </p:cNvPr>
          <p:cNvCxnSpPr/>
          <p:nvPr/>
        </p:nvCxnSpPr>
        <p:spPr>
          <a:xfrm flipV="1">
            <a:off x="10370916" y="3111450"/>
            <a:ext cx="0" cy="1069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F81E3-8466-EC45-BE06-80D9E614E85B}"/>
              </a:ext>
            </a:extLst>
          </p:cNvPr>
          <p:cNvCxnSpPr>
            <a:cxnSpLocks/>
          </p:cNvCxnSpPr>
          <p:nvPr/>
        </p:nvCxnSpPr>
        <p:spPr>
          <a:xfrm>
            <a:off x="2559519" y="3635706"/>
            <a:ext cx="5029200" cy="5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B49D92-5488-5D43-BD06-F1837E19B76E}"/>
              </a:ext>
            </a:extLst>
          </p:cNvPr>
          <p:cNvCxnSpPr/>
          <p:nvPr/>
        </p:nvCxnSpPr>
        <p:spPr>
          <a:xfrm flipV="1">
            <a:off x="2571093" y="3006294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97A550-0767-A24B-A8B8-2CF66E105711}"/>
              </a:ext>
            </a:extLst>
          </p:cNvPr>
          <p:cNvCxnSpPr/>
          <p:nvPr/>
        </p:nvCxnSpPr>
        <p:spPr>
          <a:xfrm flipV="1">
            <a:off x="7581016" y="3011335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3E285B-1856-394A-9289-85149F46DF76}"/>
              </a:ext>
            </a:extLst>
          </p:cNvPr>
          <p:cNvCxnSpPr>
            <a:cxnSpLocks/>
          </p:cNvCxnSpPr>
          <p:nvPr/>
        </p:nvCxnSpPr>
        <p:spPr>
          <a:xfrm flipV="1">
            <a:off x="9723216" y="3100782"/>
            <a:ext cx="0" cy="267771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A6AF5B-06E8-B54E-A074-0976C93FB81E}"/>
              </a:ext>
            </a:extLst>
          </p:cNvPr>
          <p:cNvSpPr txBox="1"/>
          <p:nvPr/>
        </p:nvSpPr>
        <p:spPr>
          <a:xfrm>
            <a:off x="927099" y="3775699"/>
            <a:ext cx="287700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Model deviance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DD331D-20C9-344E-9607-69DD3704A547}"/>
              </a:ext>
            </a:extLst>
          </p:cNvPr>
          <p:cNvSpPr txBox="1"/>
          <p:nvPr/>
        </p:nvSpPr>
        <p:spPr>
          <a:xfrm>
            <a:off x="4208935" y="4359387"/>
            <a:ext cx="5136765" cy="5847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Number of model parameters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790DF-B6EF-7046-B52B-4CFD9AE8BE09}"/>
              </a:ext>
            </a:extLst>
          </p:cNvPr>
          <p:cNvSpPr txBox="1"/>
          <p:nvPr/>
        </p:nvSpPr>
        <p:spPr>
          <a:xfrm>
            <a:off x="7749994" y="5778500"/>
            <a:ext cx="3603806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Sample size: m or N?</a:t>
            </a:r>
          </a:p>
        </p:txBody>
      </p:sp>
    </p:spTree>
    <p:extLst>
      <p:ext uri="{BB962C8B-B14F-4D97-AF65-F5344CB8AC3E}">
        <p14:creationId xmlns:p14="http://schemas.microsoft.com/office/powerpoint/2010/main" val="222409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2700-8258-9F4E-8AD4-4795AE0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using the </a:t>
            </a:r>
            <a:r>
              <a:rPr lang="en-US" dirty="0" err="1"/>
              <a:t>nlme</a:t>
            </a:r>
            <a:r>
              <a:rPr lang="en-US" dirty="0"/>
              <a:t> package</a:t>
            </a:r>
            <a:r>
              <a:rPr lang="en-US" sz="3500" baseline="30000" dirty="0"/>
              <a:t>[1][2]</a:t>
            </a:r>
            <a:endParaRPr lang="en-US" sz="3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DC4C33-7E8C-3C47-98BF-297144E6B9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36" b="-1"/>
          <a:stretch/>
        </p:blipFill>
        <p:spPr>
          <a:xfrm>
            <a:off x="6172202" y="1843967"/>
            <a:ext cx="5181598" cy="4351338"/>
          </a:xfrm>
          <a:ln>
            <a:solidFill>
              <a:srgbClr val="7030A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84BF3-C603-E644-BEEF-48899354E699}"/>
              </a:ext>
            </a:extLst>
          </p:cNvPr>
          <p:cNvSpPr txBox="1"/>
          <p:nvPr/>
        </p:nvSpPr>
        <p:spPr>
          <a:xfrm>
            <a:off x="838200" y="6195305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j-lt"/>
              </a:rPr>
              <a:t>[1] Singer &amp; Willett (2003): </a:t>
            </a:r>
            <a:r>
              <a:rPr lang="en-US" sz="1500" i="1" dirty="0">
                <a:latin typeface="+mj-lt"/>
              </a:rPr>
              <a:t>Applied Longitudinal Data Analysis</a:t>
            </a:r>
          </a:p>
          <a:p>
            <a:r>
              <a:rPr lang="en-US" sz="1500" dirty="0">
                <a:latin typeface="+mj-lt"/>
              </a:rPr>
              <a:t>[2] UCLA Statistical Consulting Group: https://</a:t>
            </a:r>
            <a:r>
              <a:rPr lang="en-US" sz="1500" dirty="0" err="1">
                <a:latin typeface="+mj-lt"/>
              </a:rPr>
              <a:t>stats.idre.ucla.edu</a:t>
            </a:r>
            <a:r>
              <a:rPr lang="en-US" sz="1500" dirty="0">
                <a:latin typeface="+mj-lt"/>
              </a:rPr>
              <a:t>/r/examples/</a:t>
            </a:r>
            <a:r>
              <a:rPr lang="en-US" sz="1500" dirty="0" err="1">
                <a:latin typeface="+mj-lt"/>
              </a:rPr>
              <a:t>alda</a:t>
            </a:r>
            <a:r>
              <a:rPr lang="en-US" sz="1500" dirty="0">
                <a:latin typeface="+mj-lt"/>
              </a:rPr>
              <a:t>/r-applied-longitudinal-data-analysis-ch-4/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4EBF0-43E4-2C4E-A0C1-F420C3D676E9}"/>
              </a:ext>
            </a:extLst>
          </p:cNvPr>
          <p:cNvCxnSpPr>
            <a:cxnSpLocks/>
          </p:cNvCxnSpPr>
          <p:nvPr/>
        </p:nvCxnSpPr>
        <p:spPr>
          <a:xfrm>
            <a:off x="2907587" y="6072790"/>
            <a:ext cx="319892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F56E9D-48BE-6E4E-B78A-585AC799BD02}"/>
              </a:ext>
            </a:extLst>
          </p:cNvPr>
          <p:cNvSpPr/>
          <p:nvPr/>
        </p:nvSpPr>
        <p:spPr>
          <a:xfrm>
            <a:off x="6145927" y="5980524"/>
            <a:ext cx="1968498" cy="19376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47C00-B48C-DD40-9CA6-075E9CC30858}"/>
              </a:ext>
            </a:extLst>
          </p:cNvPr>
          <p:cNvSpPr/>
          <p:nvPr/>
        </p:nvSpPr>
        <p:spPr>
          <a:xfrm>
            <a:off x="6145927" y="5755137"/>
            <a:ext cx="2609190" cy="193761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5B030-D434-BD44-BA0F-B5FB9BCE0A8D}"/>
              </a:ext>
            </a:extLst>
          </p:cNvPr>
          <p:cNvSpPr txBox="1"/>
          <p:nvPr/>
        </p:nvSpPr>
        <p:spPr>
          <a:xfrm>
            <a:off x="2164984" y="5456125"/>
            <a:ext cx="729465" cy="7078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uFill>
                  <a:solidFill>
                    <a:schemeClr val="accent6"/>
                  </a:solidFill>
                </a:uFill>
                <a:latin typeface="+mj-lt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A33BF-141F-A74B-81F6-D55D54B452B9}"/>
              </a:ext>
            </a:extLst>
          </p:cNvPr>
          <p:cNvCxnSpPr>
            <a:cxnSpLocks/>
          </p:cNvCxnSpPr>
          <p:nvPr/>
        </p:nvCxnSpPr>
        <p:spPr>
          <a:xfrm>
            <a:off x="4310009" y="5852017"/>
            <a:ext cx="179650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93B32F-011D-5942-A9E1-82BD44651D9D}"/>
              </a:ext>
            </a:extLst>
          </p:cNvPr>
          <p:cNvSpPr txBox="1"/>
          <p:nvPr/>
        </p:nvSpPr>
        <p:spPr>
          <a:xfrm>
            <a:off x="3945277" y="4887758"/>
            <a:ext cx="729465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uFill>
                  <a:solidFill>
                    <a:schemeClr val="accent6"/>
                  </a:solidFill>
                </a:uFill>
                <a:latin typeface="+mj-lt"/>
              </a:rPr>
              <a:t>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FFC892-CA9C-B249-9CB6-6935A68CC0F3}"/>
              </a:ext>
            </a:extLst>
          </p:cNvPr>
          <p:cNvCxnSpPr/>
          <p:nvPr/>
        </p:nvCxnSpPr>
        <p:spPr>
          <a:xfrm>
            <a:off x="4320959" y="5606594"/>
            <a:ext cx="0" cy="256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353F70-B0AD-1047-9C14-ACFDD43305C4}"/>
              </a:ext>
            </a:extLst>
          </p:cNvPr>
          <p:cNvSpPr txBox="1"/>
          <p:nvPr/>
        </p:nvSpPr>
        <p:spPr>
          <a:xfrm>
            <a:off x="1082655" y="3756804"/>
            <a:ext cx="2703900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Parameters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D6BC48-542C-6E4B-AA50-8AD6A8A84CAA}"/>
              </a:ext>
            </a:extLst>
          </p:cNvPr>
          <p:cNvCxnSpPr>
            <a:cxnSpLocks/>
          </p:cNvCxnSpPr>
          <p:nvPr/>
        </p:nvCxnSpPr>
        <p:spPr>
          <a:xfrm flipH="1">
            <a:off x="3798278" y="3903785"/>
            <a:ext cx="477129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B3B69B-B5DA-4149-BBAA-EF17CAEF2B54}"/>
              </a:ext>
            </a:extLst>
          </p:cNvPr>
          <p:cNvCxnSpPr>
            <a:cxnSpLocks/>
          </p:cNvCxnSpPr>
          <p:nvPr/>
        </p:nvCxnSpPr>
        <p:spPr>
          <a:xfrm flipH="1">
            <a:off x="3786555" y="4278923"/>
            <a:ext cx="376310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6BCB92-D7CB-A44A-9F29-852B5768FC06}"/>
              </a:ext>
            </a:extLst>
          </p:cNvPr>
          <p:cNvCxnSpPr>
            <a:cxnSpLocks/>
          </p:cNvCxnSpPr>
          <p:nvPr/>
        </p:nvCxnSpPr>
        <p:spPr>
          <a:xfrm>
            <a:off x="7549662" y="4263424"/>
            <a:ext cx="0" cy="2286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074F24-25C7-AE40-88F2-E432DBACD604}"/>
              </a:ext>
            </a:extLst>
          </p:cNvPr>
          <p:cNvCxnSpPr>
            <a:cxnSpLocks/>
          </p:cNvCxnSpPr>
          <p:nvPr/>
        </p:nvCxnSpPr>
        <p:spPr>
          <a:xfrm flipV="1">
            <a:off x="7549662" y="3761970"/>
            <a:ext cx="0" cy="1371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9E00E7-7096-BA4F-82D5-5017610024E4}"/>
              </a:ext>
            </a:extLst>
          </p:cNvPr>
          <p:cNvCxnSpPr>
            <a:cxnSpLocks/>
          </p:cNvCxnSpPr>
          <p:nvPr/>
        </p:nvCxnSpPr>
        <p:spPr>
          <a:xfrm flipV="1">
            <a:off x="8554472" y="3764556"/>
            <a:ext cx="0" cy="1463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72BEB5-903B-734F-B235-9CFCCC3BF07C}"/>
              </a:ext>
            </a:extLst>
          </p:cNvPr>
          <p:cNvSpPr txBox="1"/>
          <p:nvPr/>
        </p:nvSpPr>
        <p:spPr>
          <a:xfrm>
            <a:off x="952718" y="2212807"/>
            <a:ext cx="4184804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Information criteria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23FC3B-E8BC-804D-89E0-3FFAA365EDD7}"/>
              </a:ext>
            </a:extLst>
          </p:cNvPr>
          <p:cNvSpPr/>
          <p:nvPr/>
        </p:nvSpPr>
        <p:spPr>
          <a:xfrm>
            <a:off x="6323527" y="2275797"/>
            <a:ext cx="1508760" cy="4300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98BA21-704E-8B44-BC72-48C9272C297C}"/>
              </a:ext>
            </a:extLst>
          </p:cNvPr>
          <p:cNvCxnSpPr>
            <a:cxnSpLocks/>
          </p:cNvCxnSpPr>
          <p:nvPr/>
        </p:nvCxnSpPr>
        <p:spPr>
          <a:xfrm flipV="1">
            <a:off x="5137522" y="2456391"/>
            <a:ext cx="1137154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27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BD80-9742-3E4C-9183-AEF41F5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Computing BIC using m (number of clusters)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88C47-2B6B-0C4B-B680-E8ABCD27398A}"/>
              </a:ext>
            </a:extLst>
          </p:cNvPr>
          <p:cNvSpPr/>
          <p:nvPr/>
        </p:nvSpPr>
        <p:spPr>
          <a:xfrm>
            <a:off x="838200" y="1766651"/>
            <a:ext cx="5257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model$logLik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deviance &lt;- -2*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groups &lt;- 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model$dims$ngrps,n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(groups, force = FALSE)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BIC_m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(m)*3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BIC_N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(N)*3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D2508-E3DF-064D-885D-0B76217DDD79}"/>
              </a:ext>
            </a:extLst>
          </p:cNvPr>
          <p:cNvSpPr txBox="1"/>
          <p:nvPr/>
        </p:nvSpPr>
        <p:spPr>
          <a:xfrm>
            <a:off x="6328719" y="1690688"/>
            <a:ext cx="5025081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+mj-lt"/>
              </a:rPr>
              <a:t>Examine to find necessary elements from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32038F-FBE9-2349-8C80-676CAFCA0EEF}"/>
              </a:ext>
            </a:extLst>
          </p:cNvPr>
          <p:cNvCxnSpPr/>
          <p:nvPr/>
        </p:nvCxnSpPr>
        <p:spPr>
          <a:xfrm flipH="1">
            <a:off x="2421924" y="1940011"/>
            <a:ext cx="3906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1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BD80-9742-3E4C-9183-AEF41F5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Computing BIC using m (number of clusters)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88C47-2B6B-0C4B-B680-E8ABCD27398A}"/>
              </a:ext>
            </a:extLst>
          </p:cNvPr>
          <p:cNvSpPr/>
          <p:nvPr/>
        </p:nvSpPr>
        <p:spPr>
          <a:xfrm>
            <a:off x="838200" y="1766651"/>
            <a:ext cx="5257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model$logLik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deviance &lt;- -2*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groups &lt;- 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model$dims$ngrps,n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(groups, force = FALSE)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BIC_m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(m)*3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BIC_N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(N)*3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D2508-E3DF-064D-885D-0B76217DDD79}"/>
              </a:ext>
            </a:extLst>
          </p:cNvPr>
          <p:cNvSpPr txBox="1"/>
          <p:nvPr/>
        </p:nvSpPr>
        <p:spPr>
          <a:xfrm>
            <a:off x="6600567" y="1741556"/>
            <a:ext cx="5373130" cy="63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+mj-lt"/>
              </a:rPr>
              <a:t>Isolate model log-likelihood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32038F-FBE9-2349-8C80-676CAFCA0EEF}"/>
              </a:ext>
            </a:extLst>
          </p:cNvPr>
          <p:cNvCxnSpPr>
            <a:cxnSpLocks/>
          </p:cNvCxnSpPr>
          <p:nvPr/>
        </p:nvCxnSpPr>
        <p:spPr>
          <a:xfrm flipH="1">
            <a:off x="4967417" y="2514360"/>
            <a:ext cx="43197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C1F6D1-3A47-3D4F-AA4C-3ABFC40B0DB5}"/>
              </a:ext>
            </a:extLst>
          </p:cNvPr>
          <p:cNvCxnSpPr>
            <a:cxnSpLocks/>
          </p:cNvCxnSpPr>
          <p:nvPr/>
        </p:nvCxnSpPr>
        <p:spPr>
          <a:xfrm flipH="1">
            <a:off x="4967416" y="2809103"/>
            <a:ext cx="4319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F42220-1A8B-FF44-94BF-D175EB62BB77}"/>
              </a:ext>
            </a:extLst>
          </p:cNvPr>
          <p:cNvCxnSpPr>
            <a:cxnSpLocks/>
          </p:cNvCxnSpPr>
          <p:nvPr/>
        </p:nvCxnSpPr>
        <p:spPr>
          <a:xfrm flipV="1">
            <a:off x="9281194" y="2384374"/>
            <a:ext cx="0" cy="1359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B8483C-AA99-3943-B6B0-17C89B5B66F4}"/>
              </a:ext>
            </a:extLst>
          </p:cNvPr>
          <p:cNvSpPr txBox="1"/>
          <p:nvPr/>
        </p:nvSpPr>
        <p:spPr>
          <a:xfrm>
            <a:off x="6901612" y="3022562"/>
            <a:ext cx="4759164" cy="63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+mj-lt"/>
              </a:rPr>
              <a:t>Compute model deviance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F1DD2F-CD20-D14D-9073-F16667CF2980}"/>
              </a:ext>
            </a:extLst>
          </p:cNvPr>
          <p:cNvCxnSpPr>
            <a:cxnSpLocks/>
          </p:cNvCxnSpPr>
          <p:nvPr/>
        </p:nvCxnSpPr>
        <p:spPr>
          <a:xfrm flipV="1">
            <a:off x="9281194" y="2796747"/>
            <a:ext cx="0" cy="2103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7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BD80-9742-3E4C-9183-AEF41F5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Computing BIC using m (number of clusters)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88C47-2B6B-0C4B-B680-E8ABCD27398A}"/>
              </a:ext>
            </a:extLst>
          </p:cNvPr>
          <p:cNvSpPr/>
          <p:nvPr/>
        </p:nvSpPr>
        <p:spPr>
          <a:xfrm>
            <a:off x="838200" y="1766651"/>
            <a:ext cx="5257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model$logLik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deviance &lt;- -2*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groups &lt;- 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model$dims$ngrps,n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(groups, force = FALSE)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BIC_m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(m)*3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BIC_N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(N)*3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C1F6D1-3A47-3D4F-AA4C-3ABFC40B0DB5}"/>
              </a:ext>
            </a:extLst>
          </p:cNvPr>
          <p:cNvCxnSpPr>
            <a:cxnSpLocks/>
          </p:cNvCxnSpPr>
          <p:nvPr/>
        </p:nvCxnSpPr>
        <p:spPr>
          <a:xfrm flipH="1">
            <a:off x="5864563" y="3274930"/>
            <a:ext cx="103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B8483C-AA99-3943-B6B0-17C89B5B66F4}"/>
              </a:ext>
            </a:extLst>
          </p:cNvPr>
          <p:cNvSpPr txBox="1"/>
          <p:nvPr/>
        </p:nvSpPr>
        <p:spPr>
          <a:xfrm>
            <a:off x="6901611" y="3126080"/>
            <a:ext cx="4864805" cy="63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+mj-lt"/>
              </a:rPr>
              <a:t>Obtain number of clusters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FDB46-9541-F144-947F-2378A9A0BCA6}"/>
              </a:ext>
            </a:extLst>
          </p:cNvPr>
          <p:cNvCxnSpPr>
            <a:cxnSpLocks/>
          </p:cNvCxnSpPr>
          <p:nvPr/>
        </p:nvCxnSpPr>
        <p:spPr>
          <a:xfrm flipH="1">
            <a:off x="5864563" y="3582606"/>
            <a:ext cx="103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6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BD80-9742-3E4C-9183-AEF41F5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Computing BIC using m (number of clusters)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88C47-2B6B-0C4B-B680-E8ABCD27398A}"/>
              </a:ext>
            </a:extLst>
          </p:cNvPr>
          <p:cNvSpPr/>
          <p:nvPr/>
        </p:nvSpPr>
        <p:spPr>
          <a:xfrm>
            <a:off x="838200" y="1766651"/>
            <a:ext cx="5257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model$logLik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deviance &lt;- -2*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groups &lt;- 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model$dims$ngrps,n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(groups, force = FALSE)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BIC_m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(m)*3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BIC_N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(N)*3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8483C-AA99-3943-B6B0-17C89B5B66F4}"/>
              </a:ext>
            </a:extLst>
          </p:cNvPr>
          <p:cNvSpPr txBox="1"/>
          <p:nvPr/>
        </p:nvSpPr>
        <p:spPr>
          <a:xfrm>
            <a:off x="8179758" y="4283307"/>
            <a:ext cx="3174042" cy="63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+mj-lt"/>
              </a:rPr>
              <a:t>Compute BIC(m)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FDB46-9541-F144-947F-2378A9A0BCA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572002" y="4598778"/>
            <a:ext cx="36077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99B229-962A-CA4E-B039-721D34936818}"/>
              </a:ext>
            </a:extLst>
          </p:cNvPr>
          <p:cNvSpPr txBox="1"/>
          <p:nvPr/>
        </p:nvSpPr>
        <p:spPr>
          <a:xfrm>
            <a:off x="8841493" y="4914249"/>
            <a:ext cx="185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+mj-lt"/>
              </a:rPr>
              <a:t>683.376</a:t>
            </a:r>
          </a:p>
        </p:txBody>
      </p:sp>
    </p:spTree>
    <p:extLst>
      <p:ext uri="{BB962C8B-B14F-4D97-AF65-F5344CB8AC3E}">
        <p14:creationId xmlns:p14="http://schemas.microsoft.com/office/powerpoint/2010/main" val="187122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BD80-9742-3E4C-9183-AEF41F5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Computing BIC using N (total observations)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88C47-2B6B-0C4B-B680-E8ABCD27398A}"/>
              </a:ext>
            </a:extLst>
          </p:cNvPr>
          <p:cNvSpPr/>
          <p:nvPr/>
        </p:nvSpPr>
        <p:spPr>
          <a:xfrm>
            <a:off x="838200" y="1766651"/>
            <a:ext cx="5257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model$logLik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deviance &lt;- -2*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groups &lt;- 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model$dims$ngrps,n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(groups, force = FALSE)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model$dims$N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BIC_m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(m)*3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BIC_N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deviance+log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(N)*3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8483C-AA99-3943-B6B0-17C89B5B66F4}"/>
              </a:ext>
            </a:extLst>
          </p:cNvPr>
          <p:cNvSpPr txBox="1"/>
          <p:nvPr/>
        </p:nvSpPr>
        <p:spPr>
          <a:xfrm>
            <a:off x="8178609" y="4283307"/>
            <a:ext cx="3175192" cy="63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+mj-lt"/>
              </a:rPr>
              <a:t>Matches output!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FDB46-9541-F144-947F-2378A9A0BCA6}"/>
              </a:ext>
            </a:extLst>
          </p:cNvPr>
          <p:cNvCxnSpPr>
            <a:cxnSpLocks/>
          </p:cNvCxnSpPr>
          <p:nvPr/>
        </p:nvCxnSpPr>
        <p:spPr>
          <a:xfrm flipH="1">
            <a:off x="3363689" y="4141579"/>
            <a:ext cx="62919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99B229-962A-CA4E-B039-721D34936818}"/>
              </a:ext>
            </a:extLst>
          </p:cNvPr>
          <p:cNvSpPr txBox="1"/>
          <p:nvPr/>
        </p:nvSpPr>
        <p:spPr>
          <a:xfrm>
            <a:off x="8841493" y="4914249"/>
            <a:ext cx="25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+mj-lt"/>
              </a:rPr>
              <a:t>686.6719…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34AF1A-B0A1-904A-9BA7-786E88F8839C}"/>
              </a:ext>
            </a:extLst>
          </p:cNvPr>
          <p:cNvCxnSpPr>
            <a:cxnSpLocks/>
          </p:cNvCxnSpPr>
          <p:nvPr/>
        </p:nvCxnSpPr>
        <p:spPr>
          <a:xfrm flipH="1">
            <a:off x="4626431" y="5237414"/>
            <a:ext cx="3918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41310C-0FC8-DF40-9725-A7CC0D981C9B}"/>
              </a:ext>
            </a:extLst>
          </p:cNvPr>
          <p:cNvCxnSpPr/>
          <p:nvPr/>
        </p:nvCxnSpPr>
        <p:spPr>
          <a:xfrm>
            <a:off x="9655629" y="4127829"/>
            <a:ext cx="0" cy="15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867A96-AA7B-734E-936D-68ED75CEBDEC}"/>
              </a:ext>
            </a:extLst>
          </p:cNvPr>
          <p:cNvCxnSpPr>
            <a:cxnSpLocks/>
          </p:cNvCxnSpPr>
          <p:nvPr/>
        </p:nvCxnSpPr>
        <p:spPr>
          <a:xfrm>
            <a:off x="8544687" y="4907373"/>
            <a:ext cx="0" cy="338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9AAFAF8-B0BF-C649-B957-6B844F0A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608" y="5585082"/>
            <a:ext cx="3175058" cy="63094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9F64F31-4C07-5A47-A60A-7E74D8878D25}"/>
              </a:ext>
            </a:extLst>
          </p:cNvPr>
          <p:cNvSpPr/>
          <p:nvPr/>
        </p:nvSpPr>
        <p:spPr>
          <a:xfrm>
            <a:off x="9176657" y="5560580"/>
            <a:ext cx="1061357" cy="65544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8A6B2-926C-B94E-B022-07A5898A0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473576-103F-6A45-BD76-F4F470D1E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Wendy Christensen</a:t>
            </a:r>
          </a:p>
          <a:p>
            <a:r>
              <a:rPr lang="en-US" dirty="0" err="1">
                <a:latin typeface="+mj-lt"/>
              </a:rPr>
              <a:t>wchristensen@ucla.edu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Code available at: https://</a:t>
            </a:r>
            <a:r>
              <a:rPr lang="en-US" dirty="0" err="1">
                <a:latin typeface="+mj-lt"/>
              </a:rPr>
              <a:t>github.com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wendychristensen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0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4DD110E-F57A-C844-8346-4257055DF0A0}"/>
              </a:ext>
            </a:extLst>
          </p:cNvPr>
          <p:cNvSpPr/>
          <p:nvPr/>
        </p:nvSpPr>
        <p:spPr>
          <a:xfrm>
            <a:off x="858216" y="2802652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9CD880-5595-134C-BE19-71D4C0BBD584}"/>
              </a:ext>
            </a:extLst>
          </p:cNvPr>
          <p:cNvCxnSpPr>
            <a:cxnSpLocks/>
          </p:cNvCxnSpPr>
          <p:nvPr/>
        </p:nvCxnSpPr>
        <p:spPr>
          <a:xfrm>
            <a:off x="1383628" y="3902458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735040-F851-BA4B-A973-78352F8DB88D}"/>
              </a:ext>
            </a:extLst>
          </p:cNvPr>
          <p:cNvCxnSpPr/>
          <p:nvPr/>
        </p:nvCxnSpPr>
        <p:spPr>
          <a:xfrm>
            <a:off x="815251" y="4351111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A6F849-59E4-0E4F-8049-6459964828A8}"/>
              </a:ext>
            </a:extLst>
          </p:cNvPr>
          <p:cNvCxnSpPr/>
          <p:nvPr/>
        </p:nvCxnSpPr>
        <p:spPr>
          <a:xfrm flipV="1">
            <a:off x="816891" y="5493298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B605BD-DD09-6349-BBB4-D63151CD0830}"/>
              </a:ext>
            </a:extLst>
          </p:cNvPr>
          <p:cNvCxnSpPr>
            <a:cxnSpLocks/>
          </p:cNvCxnSpPr>
          <p:nvPr/>
        </p:nvCxnSpPr>
        <p:spPr>
          <a:xfrm rot="4200000" flipV="1">
            <a:off x="1376297" y="5507133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5AFD629-A611-DC45-BC6F-CD73433B02C8}"/>
              </a:ext>
            </a:extLst>
          </p:cNvPr>
          <p:cNvSpPr/>
          <p:nvPr/>
        </p:nvSpPr>
        <p:spPr>
          <a:xfrm>
            <a:off x="2149604" y="2810674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9C6A0-43F7-7449-B80C-AC1E52CCC280}"/>
              </a:ext>
            </a:extLst>
          </p:cNvPr>
          <p:cNvCxnSpPr>
            <a:cxnSpLocks/>
          </p:cNvCxnSpPr>
          <p:nvPr/>
        </p:nvCxnSpPr>
        <p:spPr>
          <a:xfrm>
            <a:off x="2675016" y="3910480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BCD2CD-BDA2-A541-A3E0-71268DFE97B7}"/>
              </a:ext>
            </a:extLst>
          </p:cNvPr>
          <p:cNvCxnSpPr/>
          <p:nvPr/>
        </p:nvCxnSpPr>
        <p:spPr>
          <a:xfrm>
            <a:off x="2106639" y="4359133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EDB75F-25DF-7E4A-8283-80C51E2B1619}"/>
              </a:ext>
            </a:extLst>
          </p:cNvPr>
          <p:cNvCxnSpPr/>
          <p:nvPr/>
        </p:nvCxnSpPr>
        <p:spPr>
          <a:xfrm flipV="1">
            <a:off x="2108279" y="5501320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F27E97-0580-2346-B4E2-A61CDCD60E46}"/>
              </a:ext>
            </a:extLst>
          </p:cNvPr>
          <p:cNvCxnSpPr>
            <a:cxnSpLocks/>
          </p:cNvCxnSpPr>
          <p:nvPr/>
        </p:nvCxnSpPr>
        <p:spPr>
          <a:xfrm rot="4200000" flipV="1">
            <a:off x="2667685" y="5515155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AB4CE0C-E3A4-F749-8841-0B1FD25DBFA5}"/>
              </a:ext>
            </a:extLst>
          </p:cNvPr>
          <p:cNvSpPr/>
          <p:nvPr/>
        </p:nvSpPr>
        <p:spPr>
          <a:xfrm>
            <a:off x="3449018" y="2810674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439C6C-6614-824A-8643-CDA0BD285136}"/>
              </a:ext>
            </a:extLst>
          </p:cNvPr>
          <p:cNvCxnSpPr>
            <a:cxnSpLocks/>
          </p:cNvCxnSpPr>
          <p:nvPr/>
        </p:nvCxnSpPr>
        <p:spPr>
          <a:xfrm>
            <a:off x="3974430" y="3910480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DDBD3C-EE06-D745-98D1-654CDBD161AD}"/>
              </a:ext>
            </a:extLst>
          </p:cNvPr>
          <p:cNvCxnSpPr/>
          <p:nvPr/>
        </p:nvCxnSpPr>
        <p:spPr>
          <a:xfrm>
            <a:off x="3406053" y="4359133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5163FA-0DCC-FE49-A659-D2F8B6267190}"/>
              </a:ext>
            </a:extLst>
          </p:cNvPr>
          <p:cNvCxnSpPr/>
          <p:nvPr/>
        </p:nvCxnSpPr>
        <p:spPr>
          <a:xfrm flipV="1">
            <a:off x="3407693" y="5501320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9B56F-4171-7849-97B7-8699E7BA0197}"/>
              </a:ext>
            </a:extLst>
          </p:cNvPr>
          <p:cNvCxnSpPr>
            <a:cxnSpLocks/>
          </p:cNvCxnSpPr>
          <p:nvPr/>
        </p:nvCxnSpPr>
        <p:spPr>
          <a:xfrm rot="4200000" flipV="1">
            <a:off x="3967099" y="5515155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7BC509A-47A0-5745-9D89-72C838E88F7C}"/>
              </a:ext>
            </a:extLst>
          </p:cNvPr>
          <p:cNvSpPr/>
          <p:nvPr/>
        </p:nvSpPr>
        <p:spPr>
          <a:xfrm>
            <a:off x="7645379" y="2816429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24788-6118-AE46-8465-2A2E756F3E93}"/>
              </a:ext>
            </a:extLst>
          </p:cNvPr>
          <p:cNvCxnSpPr>
            <a:cxnSpLocks/>
          </p:cNvCxnSpPr>
          <p:nvPr/>
        </p:nvCxnSpPr>
        <p:spPr>
          <a:xfrm>
            <a:off x="8170791" y="3916235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617AD-610B-A244-AE91-3D972419CAAE}"/>
              </a:ext>
            </a:extLst>
          </p:cNvPr>
          <p:cNvCxnSpPr/>
          <p:nvPr/>
        </p:nvCxnSpPr>
        <p:spPr>
          <a:xfrm>
            <a:off x="7602414" y="4364888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E51CEB-CD0D-4249-86F6-499A55B026EB}"/>
              </a:ext>
            </a:extLst>
          </p:cNvPr>
          <p:cNvCxnSpPr/>
          <p:nvPr/>
        </p:nvCxnSpPr>
        <p:spPr>
          <a:xfrm flipV="1">
            <a:off x="7604054" y="5507075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A9CC14-E581-0443-BF6B-B79B7EFEEDEF}"/>
              </a:ext>
            </a:extLst>
          </p:cNvPr>
          <p:cNvCxnSpPr>
            <a:cxnSpLocks/>
          </p:cNvCxnSpPr>
          <p:nvPr/>
        </p:nvCxnSpPr>
        <p:spPr>
          <a:xfrm rot="4200000" flipV="1">
            <a:off x="8163460" y="5520910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A217493-0D20-4545-8402-5BE4C865F63C}"/>
              </a:ext>
            </a:extLst>
          </p:cNvPr>
          <p:cNvSpPr/>
          <p:nvPr/>
        </p:nvSpPr>
        <p:spPr>
          <a:xfrm>
            <a:off x="8936767" y="2824451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DB4E22-31A4-2543-A651-EF65AC9942F1}"/>
              </a:ext>
            </a:extLst>
          </p:cNvPr>
          <p:cNvCxnSpPr>
            <a:cxnSpLocks/>
          </p:cNvCxnSpPr>
          <p:nvPr/>
        </p:nvCxnSpPr>
        <p:spPr>
          <a:xfrm>
            <a:off x="9462179" y="3924257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BDE1C9-4D27-2646-BDA3-F788F35EFA6B}"/>
              </a:ext>
            </a:extLst>
          </p:cNvPr>
          <p:cNvCxnSpPr/>
          <p:nvPr/>
        </p:nvCxnSpPr>
        <p:spPr>
          <a:xfrm>
            <a:off x="8893802" y="4372910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EE8C6A-BE08-0244-A665-CA8013A95E55}"/>
              </a:ext>
            </a:extLst>
          </p:cNvPr>
          <p:cNvCxnSpPr/>
          <p:nvPr/>
        </p:nvCxnSpPr>
        <p:spPr>
          <a:xfrm flipV="1">
            <a:off x="8895442" y="5515097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96A0C-2BF5-8D48-A4B8-FA5A41615C51}"/>
              </a:ext>
            </a:extLst>
          </p:cNvPr>
          <p:cNvCxnSpPr>
            <a:cxnSpLocks/>
          </p:cNvCxnSpPr>
          <p:nvPr/>
        </p:nvCxnSpPr>
        <p:spPr>
          <a:xfrm rot="4200000" flipV="1">
            <a:off x="9454848" y="5528932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2CD199B-4282-0946-9139-56AF7DF48345}"/>
              </a:ext>
            </a:extLst>
          </p:cNvPr>
          <p:cNvSpPr/>
          <p:nvPr/>
        </p:nvSpPr>
        <p:spPr>
          <a:xfrm>
            <a:off x="10236181" y="2824451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6A5A38-D814-764E-A0AB-C3EF5456DE1B}"/>
              </a:ext>
            </a:extLst>
          </p:cNvPr>
          <p:cNvCxnSpPr>
            <a:cxnSpLocks/>
          </p:cNvCxnSpPr>
          <p:nvPr/>
        </p:nvCxnSpPr>
        <p:spPr>
          <a:xfrm>
            <a:off x="10761593" y="3924257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24FFD6-3201-5D4A-84ED-DF57277512BA}"/>
              </a:ext>
            </a:extLst>
          </p:cNvPr>
          <p:cNvCxnSpPr/>
          <p:nvPr/>
        </p:nvCxnSpPr>
        <p:spPr>
          <a:xfrm>
            <a:off x="10193216" y="4372910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DF293B-0AF9-0C41-AC5A-8C5CDCD8EB89}"/>
              </a:ext>
            </a:extLst>
          </p:cNvPr>
          <p:cNvCxnSpPr/>
          <p:nvPr/>
        </p:nvCxnSpPr>
        <p:spPr>
          <a:xfrm flipV="1">
            <a:off x="10194856" y="5515097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2C5EB-7F66-B849-9EB5-292E61AFB94D}"/>
              </a:ext>
            </a:extLst>
          </p:cNvPr>
          <p:cNvCxnSpPr>
            <a:cxnSpLocks/>
          </p:cNvCxnSpPr>
          <p:nvPr/>
        </p:nvCxnSpPr>
        <p:spPr>
          <a:xfrm rot="4200000" flipV="1">
            <a:off x="10754262" y="5528932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BF588-B18C-3C4F-A2C3-CD1D90784778}"/>
              </a:ext>
            </a:extLst>
          </p:cNvPr>
          <p:cNvSpPr/>
          <p:nvPr/>
        </p:nvSpPr>
        <p:spPr>
          <a:xfrm>
            <a:off x="1253430" y="551944"/>
            <a:ext cx="2867530" cy="13635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School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7383AE-F7B5-7A48-9785-17EE4A3D27C1}"/>
              </a:ext>
            </a:extLst>
          </p:cNvPr>
          <p:cNvSpPr/>
          <p:nvPr/>
        </p:nvSpPr>
        <p:spPr>
          <a:xfrm>
            <a:off x="8020376" y="557699"/>
            <a:ext cx="2867530" cy="13635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School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C6875-D6DF-4049-A38E-EF768AB4BA5C}"/>
              </a:ext>
            </a:extLst>
          </p:cNvPr>
          <p:cNvSpPr txBox="1"/>
          <p:nvPr/>
        </p:nvSpPr>
        <p:spPr>
          <a:xfrm>
            <a:off x="1014644" y="5941567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7A12F-7524-7941-BE32-80384C2D0608}"/>
              </a:ext>
            </a:extLst>
          </p:cNvPr>
          <p:cNvSpPr txBox="1"/>
          <p:nvPr/>
        </p:nvSpPr>
        <p:spPr>
          <a:xfrm>
            <a:off x="2326249" y="5965214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516AB2-0E21-5949-BFF1-79F15CDDE827}"/>
              </a:ext>
            </a:extLst>
          </p:cNvPr>
          <p:cNvSpPr txBox="1"/>
          <p:nvPr/>
        </p:nvSpPr>
        <p:spPr>
          <a:xfrm>
            <a:off x="3612810" y="5989675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0E0A0F-A8DC-9449-AFAD-7783E9CD15B9}"/>
              </a:ext>
            </a:extLst>
          </p:cNvPr>
          <p:cNvSpPr txBox="1"/>
          <p:nvPr/>
        </p:nvSpPr>
        <p:spPr>
          <a:xfrm>
            <a:off x="7799752" y="5992979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4C9403-958A-1D4B-BD53-7C16C411A60D}"/>
              </a:ext>
            </a:extLst>
          </p:cNvPr>
          <p:cNvSpPr txBox="1"/>
          <p:nvPr/>
        </p:nvSpPr>
        <p:spPr>
          <a:xfrm>
            <a:off x="9101233" y="5968936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792B63-B95C-A346-87B9-6A22C88C8F95}"/>
              </a:ext>
            </a:extLst>
          </p:cNvPr>
          <p:cNvSpPr txBox="1"/>
          <p:nvPr/>
        </p:nvSpPr>
        <p:spPr>
          <a:xfrm>
            <a:off x="10390554" y="5992979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S6</a:t>
            </a:r>
          </a:p>
        </p:txBody>
      </p:sp>
    </p:spTree>
    <p:extLst>
      <p:ext uri="{BB962C8B-B14F-4D97-AF65-F5344CB8AC3E}">
        <p14:creationId xmlns:p14="http://schemas.microsoft.com/office/powerpoint/2010/main" val="3483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4DD110E-F57A-C844-8346-4257055DF0A0}"/>
              </a:ext>
            </a:extLst>
          </p:cNvPr>
          <p:cNvSpPr/>
          <p:nvPr/>
        </p:nvSpPr>
        <p:spPr>
          <a:xfrm>
            <a:off x="858216" y="2802652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9CD880-5595-134C-BE19-71D4C0BBD584}"/>
              </a:ext>
            </a:extLst>
          </p:cNvPr>
          <p:cNvCxnSpPr>
            <a:cxnSpLocks/>
          </p:cNvCxnSpPr>
          <p:nvPr/>
        </p:nvCxnSpPr>
        <p:spPr>
          <a:xfrm>
            <a:off x="1383628" y="3902458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735040-F851-BA4B-A973-78352F8DB88D}"/>
              </a:ext>
            </a:extLst>
          </p:cNvPr>
          <p:cNvCxnSpPr/>
          <p:nvPr/>
        </p:nvCxnSpPr>
        <p:spPr>
          <a:xfrm>
            <a:off x="815251" y="4351111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A6F849-59E4-0E4F-8049-6459964828A8}"/>
              </a:ext>
            </a:extLst>
          </p:cNvPr>
          <p:cNvCxnSpPr/>
          <p:nvPr/>
        </p:nvCxnSpPr>
        <p:spPr>
          <a:xfrm flipV="1">
            <a:off x="816891" y="5493298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B605BD-DD09-6349-BBB4-D63151CD0830}"/>
              </a:ext>
            </a:extLst>
          </p:cNvPr>
          <p:cNvCxnSpPr>
            <a:cxnSpLocks/>
          </p:cNvCxnSpPr>
          <p:nvPr/>
        </p:nvCxnSpPr>
        <p:spPr>
          <a:xfrm rot="4200000" flipV="1">
            <a:off x="1376297" y="5507133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5AFD629-A611-DC45-BC6F-CD73433B02C8}"/>
              </a:ext>
            </a:extLst>
          </p:cNvPr>
          <p:cNvSpPr/>
          <p:nvPr/>
        </p:nvSpPr>
        <p:spPr>
          <a:xfrm>
            <a:off x="2149604" y="2810674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9C6A0-43F7-7449-B80C-AC1E52CCC280}"/>
              </a:ext>
            </a:extLst>
          </p:cNvPr>
          <p:cNvCxnSpPr>
            <a:cxnSpLocks/>
          </p:cNvCxnSpPr>
          <p:nvPr/>
        </p:nvCxnSpPr>
        <p:spPr>
          <a:xfrm>
            <a:off x="2675016" y="3910480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BCD2CD-BDA2-A541-A3E0-71268DFE97B7}"/>
              </a:ext>
            </a:extLst>
          </p:cNvPr>
          <p:cNvCxnSpPr/>
          <p:nvPr/>
        </p:nvCxnSpPr>
        <p:spPr>
          <a:xfrm>
            <a:off x="2106639" y="4359133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EDB75F-25DF-7E4A-8283-80C51E2B1619}"/>
              </a:ext>
            </a:extLst>
          </p:cNvPr>
          <p:cNvCxnSpPr/>
          <p:nvPr/>
        </p:nvCxnSpPr>
        <p:spPr>
          <a:xfrm flipV="1">
            <a:off x="2108279" y="5501320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F27E97-0580-2346-B4E2-A61CDCD60E46}"/>
              </a:ext>
            </a:extLst>
          </p:cNvPr>
          <p:cNvCxnSpPr>
            <a:cxnSpLocks/>
          </p:cNvCxnSpPr>
          <p:nvPr/>
        </p:nvCxnSpPr>
        <p:spPr>
          <a:xfrm rot="4200000" flipV="1">
            <a:off x="2667685" y="5515155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AB4CE0C-E3A4-F749-8841-0B1FD25DBFA5}"/>
              </a:ext>
            </a:extLst>
          </p:cNvPr>
          <p:cNvSpPr/>
          <p:nvPr/>
        </p:nvSpPr>
        <p:spPr>
          <a:xfrm>
            <a:off x="3449018" y="2810674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439C6C-6614-824A-8643-CDA0BD285136}"/>
              </a:ext>
            </a:extLst>
          </p:cNvPr>
          <p:cNvCxnSpPr>
            <a:cxnSpLocks/>
          </p:cNvCxnSpPr>
          <p:nvPr/>
        </p:nvCxnSpPr>
        <p:spPr>
          <a:xfrm>
            <a:off x="3974430" y="3910480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DDBD3C-EE06-D745-98D1-654CDBD161AD}"/>
              </a:ext>
            </a:extLst>
          </p:cNvPr>
          <p:cNvCxnSpPr/>
          <p:nvPr/>
        </p:nvCxnSpPr>
        <p:spPr>
          <a:xfrm>
            <a:off x="3406053" y="4359133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5163FA-0DCC-FE49-A659-D2F8B6267190}"/>
              </a:ext>
            </a:extLst>
          </p:cNvPr>
          <p:cNvCxnSpPr/>
          <p:nvPr/>
        </p:nvCxnSpPr>
        <p:spPr>
          <a:xfrm flipV="1">
            <a:off x="3407693" y="5501320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9B56F-4171-7849-97B7-8699E7BA0197}"/>
              </a:ext>
            </a:extLst>
          </p:cNvPr>
          <p:cNvCxnSpPr>
            <a:cxnSpLocks/>
          </p:cNvCxnSpPr>
          <p:nvPr/>
        </p:nvCxnSpPr>
        <p:spPr>
          <a:xfrm rot="4200000" flipV="1">
            <a:off x="3967099" y="5515155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7BC509A-47A0-5745-9D89-72C838E88F7C}"/>
              </a:ext>
            </a:extLst>
          </p:cNvPr>
          <p:cNvSpPr/>
          <p:nvPr/>
        </p:nvSpPr>
        <p:spPr>
          <a:xfrm>
            <a:off x="7645379" y="2816429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24788-6118-AE46-8465-2A2E756F3E93}"/>
              </a:ext>
            </a:extLst>
          </p:cNvPr>
          <p:cNvCxnSpPr>
            <a:cxnSpLocks/>
          </p:cNvCxnSpPr>
          <p:nvPr/>
        </p:nvCxnSpPr>
        <p:spPr>
          <a:xfrm>
            <a:off x="8170791" y="3916235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617AD-610B-A244-AE91-3D972419CAAE}"/>
              </a:ext>
            </a:extLst>
          </p:cNvPr>
          <p:cNvCxnSpPr/>
          <p:nvPr/>
        </p:nvCxnSpPr>
        <p:spPr>
          <a:xfrm>
            <a:off x="7602414" y="4364888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E51CEB-CD0D-4249-86F6-499A55B026EB}"/>
              </a:ext>
            </a:extLst>
          </p:cNvPr>
          <p:cNvCxnSpPr/>
          <p:nvPr/>
        </p:nvCxnSpPr>
        <p:spPr>
          <a:xfrm flipV="1">
            <a:off x="7604054" y="5507075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A9CC14-E581-0443-BF6B-B79B7EFEEDEF}"/>
              </a:ext>
            </a:extLst>
          </p:cNvPr>
          <p:cNvCxnSpPr>
            <a:cxnSpLocks/>
          </p:cNvCxnSpPr>
          <p:nvPr/>
        </p:nvCxnSpPr>
        <p:spPr>
          <a:xfrm rot="4200000" flipV="1">
            <a:off x="8163460" y="5520910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A217493-0D20-4545-8402-5BE4C865F63C}"/>
              </a:ext>
            </a:extLst>
          </p:cNvPr>
          <p:cNvSpPr/>
          <p:nvPr/>
        </p:nvSpPr>
        <p:spPr>
          <a:xfrm>
            <a:off x="8936767" y="2824451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DB4E22-31A4-2543-A651-EF65AC9942F1}"/>
              </a:ext>
            </a:extLst>
          </p:cNvPr>
          <p:cNvCxnSpPr>
            <a:cxnSpLocks/>
          </p:cNvCxnSpPr>
          <p:nvPr/>
        </p:nvCxnSpPr>
        <p:spPr>
          <a:xfrm>
            <a:off x="9462179" y="3924257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BDE1C9-4D27-2646-BDA3-F788F35EFA6B}"/>
              </a:ext>
            </a:extLst>
          </p:cNvPr>
          <p:cNvCxnSpPr/>
          <p:nvPr/>
        </p:nvCxnSpPr>
        <p:spPr>
          <a:xfrm>
            <a:off x="8893802" y="4372910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EE8C6A-BE08-0244-A665-CA8013A95E55}"/>
              </a:ext>
            </a:extLst>
          </p:cNvPr>
          <p:cNvCxnSpPr/>
          <p:nvPr/>
        </p:nvCxnSpPr>
        <p:spPr>
          <a:xfrm flipV="1">
            <a:off x="8895442" y="5515097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96A0C-2BF5-8D48-A4B8-FA5A41615C51}"/>
              </a:ext>
            </a:extLst>
          </p:cNvPr>
          <p:cNvCxnSpPr>
            <a:cxnSpLocks/>
          </p:cNvCxnSpPr>
          <p:nvPr/>
        </p:nvCxnSpPr>
        <p:spPr>
          <a:xfrm rot="4200000" flipV="1">
            <a:off x="9454848" y="5528932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2CD199B-4282-0946-9139-56AF7DF48345}"/>
              </a:ext>
            </a:extLst>
          </p:cNvPr>
          <p:cNvSpPr/>
          <p:nvPr/>
        </p:nvSpPr>
        <p:spPr>
          <a:xfrm>
            <a:off x="10236181" y="2824451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6A5A38-D814-764E-A0AB-C3EF5456DE1B}"/>
              </a:ext>
            </a:extLst>
          </p:cNvPr>
          <p:cNvCxnSpPr>
            <a:cxnSpLocks/>
          </p:cNvCxnSpPr>
          <p:nvPr/>
        </p:nvCxnSpPr>
        <p:spPr>
          <a:xfrm>
            <a:off x="10761593" y="3924257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24FFD6-3201-5D4A-84ED-DF57277512BA}"/>
              </a:ext>
            </a:extLst>
          </p:cNvPr>
          <p:cNvCxnSpPr/>
          <p:nvPr/>
        </p:nvCxnSpPr>
        <p:spPr>
          <a:xfrm>
            <a:off x="10193216" y="4372910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DF293B-0AF9-0C41-AC5A-8C5CDCD8EB89}"/>
              </a:ext>
            </a:extLst>
          </p:cNvPr>
          <p:cNvCxnSpPr/>
          <p:nvPr/>
        </p:nvCxnSpPr>
        <p:spPr>
          <a:xfrm flipV="1">
            <a:off x="10194856" y="5515097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2C5EB-7F66-B849-9EB5-292E61AFB94D}"/>
              </a:ext>
            </a:extLst>
          </p:cNvPr>
          <p:cNvCxnSpPr>
            <a:cxnSpLocks/>
          </p:cNvCxnSpPr>
          <p:nvPr/>
        </p:nvCxnSpPr>
        <p:spPr>
          <a:xfrm rot="4200000" flipV="1">
            <a:off x="10754262" y="5528932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BF588-B18C-3C4F-A2C3-CD1D90784778}"/>
              </a:ext>
            </a:extLst>
          </p:cNvPr>
          <p:cNvSpPr/>
          <p:nvPr/>
        </p:nvSpPr>
        <p:spPr>
          <a:xfrm>
            <a:off x="1253430" y="551944"/>
            <a:ext cx="2867530" cy="13635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School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7383AE-F7B5-7A48-9785-17EE4A3D27C1}"/>
              </a:ext>
            </a:extLst>
          </p:cNvPr>
          <p:cNvSpPr/>
          <p:nvPr/>
        </p:nvSpPr>
        <p:spPr>
          <a:xfrm>
            <a:off x="8020376" y="557699"/>
            <a:ext cx="2867530" cy="13635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School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C6875-D6DF-4049-A38E-EF768AB4BA5C}"/>
              </a:ext>
            </a:extLst>
          </p:cNvPr>
          <p:cNvSpPr txBox="1"/>
          <p:nvPr/>
        </p:nvSpPr>
        <p:spPr>
          <a:xfrm>
            <a:off x="1014644" y="5941567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7A12F-7524-7941-BE32-80384C2D0608}"/>
              </a:ext>
            </a:extLst>
          </p:cNvPr>
          <p:cNvSpPr txBox="1"/>
          <p:nvPr/>
        </p:nvSpPr>
        <p:spPr>
          <a:xfrm>
            <a:off x="2326249" y="5965214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516AB2-0E21-5949-BFF1-79F15CDDE827}"/>
              </a:ext>
            </a:extLst>
          </p:cNvPr>
          <p:cNvSpPr txBox="1"/>
          <p:nvPr/>
        </p:nvSpPr>
        <p:spPr>
          <a:xfrm>
            <a:off x="3612810" y="5989675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0E0A0F-A8DC-9449-AFAD-7783E9CD15B9}"/>
              </a:ext>
            </a:extLst>
          </p:cNvPr>
          <p:cNvSpPr txBox="1"/>
          <p:nvPr/>
        </p:nvSpPr>
        <p:spPr>
          <a:xfrm>
            <a:off x="7799752" y="5992979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4C9403-958A-1D4B-BD53-7C16C411A60D}"/>
              </a:ext>
            </a:extLst>
          </p:cNvPr>
          <p:cNvSpPr txBox="1"/>
          <p:nvPr/>
        </p:nvSpPr>
        <p:spPr>
          <a:xfrm>
            <a:off x="9101233" y="5968936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792B63-B95C-A346-87B9-6A22C88C8F95}"/>
              </a:ext>
            </a:extLst>
          </p:cNvPr>
          <p:cNvSpPr txBox="1"/>
          <p:nvPr/>
        </p:nvSpPr>
        <p:spPr>
          <a:xfrm>
            <a:off x="10390554" y="5992979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351B5C-264A-A944-A723-77133D32D252}"/>
              </a:ext>
            </a:extLst>
          </p:cNvPr>
          <p:cNvSpPr/>
          <p:nvPr/>
        </p:nvSpPr>
        <p:spPr>
          <a:xfrm>
            <a:off x="721896" y="2535255"/>
            <a:ext cx="10764251" cy="4051735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431E10-50FE-C647-B5A4-A906C8134CFB}"/>
              </a:ext>
            </a:extLst>
          </p:cNvPr>
          <p:cNvSpPr txBox="1"/>
          <p:nvPr/>
        </p:nvSpPr>
        <p:spPr>
          <a:xfrm>
            <a:off x="5430252" y="3853236"/>
            <a:ext cx="133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uFill>
                  <a:solidFill>
                    <a:schemeClr val="accent5"/>
                  </a:solidFill>
                </a:uFill>
                <a:latin typeface="+mj-lt"/>
              </a:rPr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5201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4DD110E-F57A-C844-8346-4257055DF0A0}"/>
              </a:ext>
            </a:extLst>
          </p:cNvPr>
          <p:cNvSpPr/>
          <p:nvPr/>
        </p:nvSpPr>
        <p:spPr>
          <a:xfrm>
            <a:off x="858216" y="2802652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9CD880-5595-134C-BE19-71D4C0BBD584}"/>
              </a:ext>
            </a:extLst>
          </p:cNvPr>
          <p:cNvCxnSpPr>
            <a:cxnSpLocks/>
          </p:cNvCxnSpPr>
          <p:nvPr/>
        </p:nvCxnSpPr>
        <p:spPr>
          <a:xfrm>
            <a:off x="1383628" y="3902458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735040-F851-BA4B-A973-78352F8DB88D}"/>
              </a:ext>
            </a:extLst>
          </p:cNvPr>
          <p:cNvCxnSpPr/>
          <p:nvPr/>
        </p:nvCxnSpPr>
        <p:spPr>
          <a:xfrm>
            <a:off x="815251" y="4351111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A6F849-59E4-0E4F-8049-6459964828A8}"/>
              </a:ext>
            </a:extLst>
          </p:cNvPr>
          <p:cNvCxnSpPr/>
          <p:nvPr/>
        </p:nvCxnSpPr>
        <p:spPr>
          <a:xfrm flipV="1">
            <a:off x="816891" y="5493298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B605BD-DD09-6349-BBB4-D63151CD0830}"/>
              </a:ext>
            </a:extLst>
          </p:cNvPr>
          <p:cNvCxnSpPr>
            <a:cxnSpLocks/>
          </p:cNvCxnSpPr>
          <p:nvPr/>
        </p:nvCxnSpPr>
        <p:spPr>
          <a:xfrm rot="4200000" flipV="1">
            <a:off x="1376297" y="5507133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5AFD629-A611-DC45-BC6F-CD73433B02C8}"/>
              </a:ext>
            </a:extLst>
          </p:cNvPr>
          <p:cNvSpPr/>
          <p:nvPr/>
        </p:nvSpPr>
        <p:spPr>
          <a:xfrm>
            <a:off x="2149604" y="2810674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9C6A0-43F7-7449-B80C-AC1E52CCC280}"/>
              </a:ext>
            </a:extLst>
          </p:cNvPr>
          <p:cNvCxnSpPr>
            <a:cxnSpLocks/>
          </p:cNvCxnSpPr>
          <p:nvPr/>
        </p:nvCxnSpPr>
        <p:spPr>
          <a:xfrm>
            <a:off x="2675016" y="3910480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BCD2CD-BDA2-A541-A3E0-71268DFE97B7}"/>
              </a:ext>
            </a:extLst>
          </p:cNvPr>
          <p:cNvCxnSpPr/>
          <p:nvPr/>
        </p:nvCxnSpPr>
        <p:spPr>
          <a:xfrm>
            <a:off x="2106639" y="4359133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EDB75F-25DF-7E4A-8283-80C51E2B1619}"/>
              </a:ext>
            </a:extLst>
          </p:cNvPr>
          <p:cNvCxnSpPr/>
          <p:nvPr/>
        </p:nvCxnSpPr>
        <p:spPr>
          <a:xfrm flipV="1">
            <a:off x="2108279" y="5501320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F27E97-0580-2346-B4E2-A61CDCD60E46}"/>
              </a:ext>
            </a:extLst>
          </p:cNvPr>
          <p:cNvCxnSpPr>
            <a:cxnSpLocks/>
          </p:cNvCxnSpPr>
          <p:nvPr/>
        </p:nvCxnSpPr>
        <p:spPr>
          <a:xfrm rot="4200000" flipV="1">
            <a:off x="2667685" y="5515155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AB4CE0C-E3A4-F749-8841-0B1FD25DBFA5}"/>
              </a:ext>
            </a:extLst>
          </p:cNvPr>
          <p:cNvSpPr/>
          <p:nvPr/>
        </p:nvSpPr>
        <p:spPr>
          <a:xfrm>
            <a:off x="3449018" y="2810674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439C6C-6614-824A-8643-CDA0BD285136}"/>
              </a:ext>
            </a:extLst>
          </p:cNvPr>
          <p:cNvCxnSpPr>
            <a:cxnSpLocks/>
          </p:cNvCxnSpPr>
          <p:nvPr/>
        </p:nvCxnSpPr>
        <p:spPr>
          <a:xfrm>
            <a:off x="3974430" y="3910480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DDBD3C-EE06-D745-98D1-654CDBD161AD}"/>
              </a:ext>
            </a:extLst>
          </p:cNvPr>
          <p:cNvCxnSpPr/>
          <p:nvPr/>
        </p:nvCxnSpPr>
        <p:spPr>
          <a:xfrm>
            <a:off x="3406053" y="4359133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5163FA-0DCC-FE49-A659-D2F8B6267190}"/>
              </a:ext>
            </a:extLst>
          </p:cNvPr>
          <p:cNvCxnSpPr/>
          <p:nvPr/>
        </p:nvCxnSpPr>
        <p:spPr>
          <a:xfrm flipV="1">
            <a:off x="3407693" y="5501320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9B56F-4171-7849-97B7-8699E7BA0197}"/>
              </a:ext>
            </a:extLst>
          </p:cNvPr>
          <p:cNvCxnSpPr>
            <a:cxnSpLocks/>
          </p:cNvCxnSpPr>
          <p:nvPr/>
        </p:nvCxnSpPr>
        <p:spPr>
          <a:xfrm rot="4200000" flipV="1">
            <a:off x="3967099" y="5515155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7BC509A-47A0-5745-9D89-72C838E88F7C}"/>
              </a:ext>
            </a:extLst>
          </p:cNvPr>
          <p:cNvSpPr/>
          <p:nvPr/>
        </p:nvSpPr>
        <p:spPr>
          <a:xfrm>
            <a:off x="7645379" y="2816429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24788-6118-AE46-8465-2A2E756F3E93}"/>
              </a:ext>
            </a:extLst>
          </p:cNvPr>
          <p:cNvCxnSpPr>
            <a:cxnSpLocks/>
          </p:cNvCxnSpPr>
          <p:nvPr/>
        </p:nvCxnSpPr>
        <p:spPr>
          <a:xfrm>
            <a:off x="8170791" y="3916235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617AD-610B-A244-AE91-3D972419CAAE}"/>
              </a:ext>
            </a:extLst>
          </p:cNvPr>
          <p:cNvCxnSpPr/>
          <p:nvPr/>
        </p:nvCxnSpPr>
        <p:spPr>
          <a:xfrm>
            <a:off x="7602414" y="4364888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E51CEB-CD0D-4249-86F6-499A55B026EB}"/>
              </a:ext>
            </a:extLst>
          </p:cNvPr>
          <p:cNvCxnSpPr/>
          <p:nvPr/>
        </p:nvCxnSpPr>
        <p:spPr>
          <a:xfrm flipV="1">
            <a:off x="7604054" y="5507075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A9CC14-E581-0443-BF6B-B79B7EFEEDEF}"/>
              </a:ext>
            </a:extLst>
          </p:cNvPr>
          <p:cNvCxnSpPr>
            <a:cxnSpLocks/>
          </p:cNvCxnSpPr>
          <p:nvPr/>
        </p:nvCxnSpPr>
        <p:spPr>
          <a:xfrm rot="4200000" flipV="1">
            <a:off x="8163460" y="5520910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A217493-0D20-4545-8402-5BE4C865F63C}"/>
              </a:ext>
            </a:extLst>
          </p:cNvPr>
          <p:cNvSpPr/>
          <p:nvPr/>
        </p:nvSpPr>
        <p:spPr>
          <a:xfrm>
            <a:off x="8936767" y="2824451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DB4E22-31A4-2543-A651-EF65AC9942F1}"/>
              </a:ext>
            </a:extLst>
          </p:cNvPr>
          <p:cNvCxnSpPr>
            <a:cxnSpLocks/>
          </p:cNvCxnSpPr>
          <p:nvPr/>
        </p:nvCxnSpPr>
        <p:spPr>
          <a:xfrm>
            <a:off x="9462179" y="3924257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BDE1C9-4D27-2646-BDA3-F788F35EFA6B}"/>
              </a:ext>
            </a:extLst>
          </p:cNvPr>
          <p:cNvCxnSpPr/>
          <p:nvPr/>
        </p:nvCxnSpPr>
        <p:spPr>
          <a:xfrm>
            <a:off x="8893802" y="4372910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EE8C6A-BE08-0244-A665-CA8013A95E55}"/>
              </a:ext>
            </a:extLst>
          </p:cNvPr>
          <p:cNvCxnSpPr/>
          <p:nvPr/>
        </p:nvCxnSpPr>
        <p:spPr>
          <a:xfrm flipV="1">
            <a:off x="8895442" y="5515097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96A0C-2BF5-8D48-A4B8-FA5A41615C51}"/>
              </a:ext>
            </a:extLst>
          </p:cNvPr>
          <p:cNvCxnSpPr>
            <a:cxnSpLocks/>
          </p:cNvCxnSpPr>
          <p:nvPr/>
        </p:nvCxnSpPr>
        <p:spPr>
          <a:xfrm rot="4200000" flipV="1">
            <a:off x="9454848" y="5528932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2CD199B-4282-0946-9139-56AF7DF48345}"/>
              </a:ext>
            </a:extLst>
          </p:cNvPr>
          <p:cNvSpPr/>
          <p:nvPr/>
        </p:nvSpPr>
        <p:spPr>
          <a:xfrm>
            <a:off x="10236181" y="2824451"/>
            <a:ext cx="1034748" cy="10893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6A5A38-D814-764E-A0AB-C3EF5456DE1B}"/>
              </a:ext>
            </a:extLst>
          </p:cNvPr>
          <p:cNvCxnSpPr>
            <a:cxnSpLocks/>
          </p:cNvCxnSpPr>
          <p:nvPr/>
        </p:nvCxnSpPr>
        <p:spPr>
          <a:xfrm>
            <a:off x="10761593" y="3924257"/>
            <a:ext cx="0" cy="160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24FFD6-3201-5D4A-84ED-DF57277512BA}"/>
              </a:ext>
            </a:extLst>
          </p:cNvPr>
          <p:cNvCxnSpPr/>
          <p:nvPr/>
        </p:nvCxnSpPr>
        <p:spPr>
          <a:xfrm>
            <a:off x="10193216" y="4372910"/>
            <a:ext cx="11611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DF293B-0AF9-0C41-AC5A-8C5CDCD8EB89}"/>
              </a:ext>
            </a:extLst>
          </p:cNvPr>
          <p:cNvCxnSpPr/>
          <p:nvPr/>
        </p:nvCxnSpPr>
        <p:spPr>
          <a:xfrm flipV="1">
            <a:off x="10194856" y="5515097"/>
            <a:ext cx="566737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2C5EB-7F66-B849-9EB5-292E61AFB94D}"/>
              </a:ext>
            </a:extLst>
          </p:cNvPr>
          <p:cNvCxnSpPr>
            <a:cxnSpLocks/>
          </p:cNvCxnSpPr>
          <p:nvPr/>
        </p:nvCxnSpPr>
        <p:spPr>
          <a:xfrm rot="4200000" flipV="1">
            <a:off x="10754262" y="5528932"/>
            <a:ext cx="566928" cy="385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BF588-B18C-3C4F-A2C3-CD1D90784778}"/>
              </a:ext>
            </a:extLst>
          </p:cNvPr>
          <p:cNvSpPr/>
          <p:nvPr/>
        </p:nvSpPr>
        <p:spPr>
          <a:xfrm>
            <a:off x="1253430" y="551944"/>
            <a:ext cx="2867530" cy="13635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School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7383AE-F7B5-7A48-9785-17EE4A3D27C1}"/>
              </a:ext>
            </a:extLst>
          </p:cNvPr>
          <p:cNvSpPr/>
          <p:nvPr/>
        </p:nvSpPr>
        <p:spPr>
          <a:xfrm>
            <a:off x="8020376" y="557699"/>
            <a:ext cx="2867530" cy="13635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School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C6875-D6DF-4049-A38E-EF768AB4BA5C}"/>
              </a:ext>
            </a:extLst>
          </p:cNvPr>
          <p:cNvSpPr txBox="1"/>
          <p:nvPr/>
        </p:nvSpPr>
        <p:spPr>
          <a:xfrm>
            <a:off x="1014644" y="5941567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7A12F-7524-7941-BE32-80384C2D0608}"/>
              </a:ext>
            </a:extLst>
          </p:cNvPr>
          <p:cNvSpPr txBox="1"/>
          <p:nvPr/>
        </p:nvSpPr>
        <p:spPr>
          <a:xfrm>
            <a:off x="2326249" y="5965214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516AB2-0E21-5949-BFF1-79F15CDDE827}"/>
              </a:ext>
            </a:extLst>
          </p:cNvPr>
          <p:cNvSpPr txBox="1"/>
          <p:nvPr/>
        </p:nvSpPr>
        <p:spPr>
          <a:xfrm>
            <a:off x="3612810" y="5989675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0E0A0F-A8DC-9449-AFAD-7783E9CD15B9}"/>
              </a:ext>
            </a:extLst>
          </p:cNvPr>
          <p:cNvSpPr txBox="1"/>
          <p:nvPr/>
        </p:nvSpPr>
        <p:spPr>
          <a:xfrm>
            <a:off x="7799752" y="5992979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4C9403-958A-1D4B-BD53-7C16C411A60D}"/>
              </a:ext>
            </a:extLst>
          </p:cNvPr>
          <p:cNvSpPr txBox="1"/>
          <p:nvPr/>
        </p:nvSpPr>
        <p:spPr>
          <a:xfrm>
            <a:off x="9101233" y="5968936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792B63-B95C-A346-87B9-6A22C88C8F95}"/>
              </a:ext>
            </a:extLst>
          </p:cNvPr>
          <p:cNvSpPr txBox="1"/>
          <p:nvPr/>
        </p:nvSpPr>
        <p:spPr>
          <a:xfrm>
            <a:off x="10390554" y="5992979"/>
            <a:ext cx="72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F02F5-EAB6-A14A-9434-6A5734D4C392}"/>
              </a:ext>
            </a:extLst>
          </p:cNvPr>
          <p:cNvSpPr/>
          <p:nvPr/>
        </p:nvSpPr>
        <p:spPr>
          <a:xfrm>
            <a:off x="713874" y="258382"/>
            <a:ext cx="10764251" cy="19892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351B5C-264A-A944-A723-77133D32D252}"/>
              </a:ext>
            </a:extLst>
          </p:cNvPr>
          <p:cNvSpPr/>
          <p:nvPr/>
        </p:nvSpPr>
        <p:spPr>
          <a:xfrm>
            <a:off x="721896" y="2535255"/>
            <a:ext cx="10764251" cy="4051735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87EB2-0703-8549-A1E5-DF175982EF3B}"/>
              </a:ext>
            </a:extLst>
          </p:cNvPr>
          <p:cNvSpPr txBox="1"/>
          <p:nvPr/>
        </p:nvSpPr>
        <p:spPr>
          <a:xfrm>
            <a:off x="5404921" y="899049"/>
            <a:ext cx="133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uFill>
                  <a:solidFill>
                    <a:schemeClr val="accent6"/>
                  </a:solidFill>
                </a:uFill>
                <a:latin typeface="+mj-lt"/>
              </a:rPr>
              <a:t>m =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431E10-50FE-C647-B5A4-A906C8134CFB}"/>
              </a:ext>
            </a:extLst>
          </p:cNvPr>
          <p:cNvSpPr txBox="1"/>
          <p:nvPr/>
        </p:nvSpPr>
        <p:spPr>
          <a:xfrm>
            <a:off x="5430252" y="3853236"/>
            <a:ext cx="133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uFill>
                  <a:solidFill>
                    <a:schemeClr val="accent5"/>
                  </a:solidFill>
                </a:uFill>
                <a:latin typeface="+mj-lt"/>
              </a:rPr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27062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C855866-B126-AD4E-B174-384BC87C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selection using information criteria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1AEE2-BC44-6C49-9975-7D4115CEFAE5}"/>
              </a:ext>
            </a:extLst>
          </p:cNvPr>
          <p:cNvSpPr txBox="1"/>
          <p:nvPr/>
        </p:nvSpPr>
        <p:spPr>
          <a:xfrm>
            <a:off x="2328344" y="1690688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4C60-AB69-BE43-8F53-E4EDA10AF643}"/>
              </a:ext>
            </a:extLst>
          </p:cNvPr>
          <p:cNvSpPr txBox="1"/>
          <p:nvPr/>
        </p:nvSpPr>
        <p:spPr>
          <a:xfrm>
            <a:off x="5755537" y="1688304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79D8B-792A-3A4F-8155-FF82987DFD3B}"/>
              </a:ext>
            </a:extLst>
          </p:cNvPr>
          <p:cNvSpPr txBox="1"/>
          <p:nvPr/>
        </p:nvSpPr>
        <p:spPr>
          <a:xfrm>
            <a:off x="8951839" y="1690688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39D3C7-F11C-1143-B923-D000BF5AF174}"/>
              </a:ext>
            </a:extLst>
          </p:cNvPr>
          <p:cNvSpPr/>
          <p:nvPr/>
        </p:nvSpPr>
        <p:spPr>
          <a:xfrm>
            <a:off x="240632" y="1690688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608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C855866-B126-AD4E-B174-384BC87C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selection using information criteria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1AEE2-BC44-6C49-9975-7D4115CEFAE5}"/>
              </a:ext>
            </a:extLst>
          </p:cNvPr>
          <p:cNvSpPr txBox="1"/>
          <p:nvPr/>
        </p:nvSpPr>
        <p:spPr>
          <a:xfrm>
            <a:off x="2328344" y="1690688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4C60-AB69-BE43-8F53-E4EDA10AF643}"/>
              </a:ext>
            </a:extLst>
          </p:cNvPr>
          <p:cNvSpPr txBox="1"/>
          <p:nvPr/>
        </p:nvSpPr>
        <p:spPr>
          <a:xfrm>
            <a:off x="5755537" y="1688304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79D8B-792A-3A4F-8155-FF82987DFD3B}"/>
              </a:ext>
            </a:extLst>
          </p:cNvPr>
          <p:cNvSpPr txBox="1"/>
          <p:nvPr/>
        </p:nvSpPr>
        <p:spPr>
          <a:xfrm>
            <a:off x="8951839" y="1690688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39D3C7-F11C-1143-B923-D000BF5AF174}"/>
              </a:ext>
            </a:extLst>
          </p:cNvPr>
          <p:cNvSpPr/>
          <p:nvPr/>
        </p:nvSpPr>
        <p:spPr>
          <a:xfrm>
            <a:off x="240632" y="1690688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ADFCA5-B911-2C46-8078-5FA3BA08CD2E}"/>
              </a:ext>
            </a:extLst>
          </p:cNvPr>
          <p:cNvSpPr/>
          <p:nvPr/>
        </p:nvSpPr>
        <p:spPr>
          <a:xfrm>
            <a:off x="240632" y="3143375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7B735-4A78-C44C-8FB5-D9A1795A42C6}"/>
              </a:ext>
            </a:extLst>
          </p:cNvPr>
          <p:cNvSpPr txBox="1"/>
          <p:nvPr/>
        </p:nvSpPr>
        <p:spPr>
          <a:xfrm>
            <a:off x="2047373" y="3075056"/>
            <a:ext cx="2460831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Deviance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FF8EBD-5F95-ED41-A148-2627379FF97D}"/>
              </a:ext>
            </a:extLst>
          </p:cNvPr>
          <p:cNvSpPr txBox="1"/>
          <p:nvPr/>
        </p:nvSpPr>
        <p:spPr>
          <a:xfrm>
            <a:off x="5471606" y="3075056"/>
            <a:ext cx="2460831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Deviance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8C228-D050-AC4C-8A9E-9F285FC41835}"/>
              </a:ext>
            </a:extLst>
          </p:cNvPr>
          <p:cNvSpPr txBox="1"/>
          <p:nvPr/>
        </p:nvSpPr>
        <p:spPr>
          <a:xfrm>
            <a:off x="8667908" y="3075056"/>
            <a:ext cx="2460831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Deviance 3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4C17E77D-13D4-1648-A7A6-2CF06D1F525B}"/>
              </a:ext>
            </a:extLst>
          </p:cNvPr>
          <p:cNvSpPr/>
          <p:nvPr/>
        </p:nvSpPr>
        <p:spPr>
          <a:xfrm>
            <a:off x="2955850" y="2509935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0E3B6322-6F25-B94F-90E9-9796AF976B06}"/>
              </a:ext>
            </a:extLst>
          </p:cNvPr>
          <p:cNvSpPr/>
          <p:nvPr/>
        </p:nvSpPr>
        <p:spPr>
          <a:xfrm>
            <a:off x="6398697" y="2505456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A7B7A12-A5B1-EE4F-8290-897D0B4AB661}"/>
              </a:ext>
            </a:extLst>
          </p:cNvPr>
          <p:cNvSpPr/>
          <p:nvPr/>
        </p:nvSpPr>
        <p:spPr>
          <a:xfrm>
            <a:off x="9579345" y="2505456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9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C855866-B126-AD4E-B174-384BC87C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selection using information criteria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1AEE2-BC44-6C49-9975-7D4115CEFAE5}"/>
              </a:ext>
            </a:extLst>
          </p:cNvPr>
          <p:cNvSpPr txBox="1"/>
          <p:nvPr/>
        </p:nvSpPr>
        <p:spPr>
          <a:xfrm>
            <a:off x="2328344" y="1690688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4C60-AB69-BE43-8F53-E4EDA10AF643}"/>
              </a:ext>
            </a:extLst>
          </p:cNvPr>
          <p:cNvSpPr txBox="1"/>
          <p:nvPr/>
        </p:nvSpPr>
        <p:spPr>
          <a:xfrm>
            <a:off x="5755537" y="1688304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79D8B-792A-3A4F-8155-FF82987DFD3B}"/>
              </a:ext>
            </a:extLst>
          </p:cNvPr>
          <p:cNvSpPr txBox="1"/>
          <p:nvPr/>
        </p:nvSpPr>
        <p:spPr>
          <a:xfrm>
            <a:off x="8951839" y="1690688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39D3C7-F11C-1143-B923-D000BF5AF174}"/>
              </a:ext>
            </a:extLst>
          </p:cNvPr>
          <p:cNvSpPr/>
          <p:nvPr/>
        </p:nvSpPr>
        <p:spPr>
          <a:xfrm>
            <a:off x="240632" y="1690688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ADFCA5-B911-2C46-8078-5FA3BA08CD2E}"/>
              </a:ext>
            </a:extLst>
          </p:cNvPr>
          <p:cNvSpPr/>
          <p:nvPr/>
        </p:nvSpPr>
        <p:spPr>
          <a:xfrm>
            <a:off x="240632" y="3143375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7B735-4A78-C44C-8FB5-D9A1795A42C6}"/>
              </a:ext>
            </a:extLst>
          </p:cNvPr>
          <p:cNvSpPr txBox="1"/>
          <p:nvPr/>
        </p:nvSpPr>
        <p:spPr>
          <a:xfrm>
            <a:off x="2047373" y="3075056"/>
            <a:ext cx="2460831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Deviance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FF8EBD-5F95-ED41-A148-2627379FF97D}"/>
              </a:ext>
            </a:extLst>
          </p:cNvPr>
          <p:cNvSpPr txBox="1"/>
          <p:nvPr/>
        </p:nvSpPr>
        <p:spPr>
          <a:xfrm>
            <a:off x="5471606" y="3075056"/>
            <a:ext cx="2460831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Deviance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8C228-D050-AC4C-8A9E-9F285FC41835}"/>
              </a:ext>
            </a:extLst>
          </p:cNvPr>
          <p:cNvSpPr txBox="1"/>
          <p:nvPr/>
        </p:nvSpPr>
        <p:spPr>
          <a:xfrm>
            <a:off x="8667908" y="3075056"/>
            <a:ext cx="2460831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Deviance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B1B821-58A0-FA4B-AE09-9CB308161957}"/>
              </a:ext>
            </a:extLst>
          </p:cNvPr>
          <p:cNvSpPr/>
          <p:nvPr/>
        </p:nvSpPr>
        <p:spPr>
          <a:xfrm>
            <a:off x="240632" y="4551256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483AA8-0286-954C-A868-526AB18C68D9}"/>
              </a:ext>
            </a:extLst>
          </p:cNvPr>
          <p:cNvSpPr txBox="1"/>
          <p:nvPr/>
        </p:nvSpPr>
        <p:spPr>
          <a:xfrm>
            <a:off x="2661100" y="4459424"/>
            <a:ext cx="1227455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I.C.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B83B03-9929-E240-95E2-8DB7E59F329E}"/>
              </a:ext>
            </a:extLst>
          </p:cNvPr>
          <p:cNvSpPr txBox="1"/>
          <p:nvPr/>
        </p:nvSpPr>
        <p:spPr>
          <a:xfrm>
            <a:off x="6096000" y="4482937"/>
            <a:ext cx="1227455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I.C.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55BEF2-F08F-0944-8C9E-CC49D7DF13E8}"/>
              </a:ext>
            </a:extLst>
          </p:cNvPr>
          <p:cNvSpPr txBox="1"/>
          <p:nvPr/>
        </p:nvSpPr>
        <p:spPr>
          <a:xfrm>
            <a:off x="9284595" y="4459424"/>
            <a:ext cx="1227455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I.C. 3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4C17E77D-13D4-1648-A7A6-2CF06D1F525B}"/>
              </a:ext>
            </a:extLst>
          </p:cNvPr>
          <p:cNvSpPr/>
          <p:nvPr/>
        </p:nvSpPr>
        <p:spPr>
          <a:xfrm>
            <a:off x="2955850" y="2509935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0E3B6322-6F25-B94F-90E9-9796AF976B06}"/>
              </a:ext>
            </a:extLst>
          </p:cNvPr>
          <p:cNvSpPr/>
          <p:nvPr/>
        </p:nvSpPr>
        <p:spPr>
          <a:xfrm>
            <a:off x="6398697" y="2505456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A7B7A12-A5B1-EE4F-8290-897D0B4AB661}"/>
              </a:ext>
            </a:extLst>
          </p:cNvPr>
          <p:cNvSpPr/>
          <p:nvPr/>
        </p:nvSpPr>
        <p:spPr>
          <a:xfrm>
            <a:off x="9579345" y="2505456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091A22D7-58C1-B948-AF26-452625F57E44}"/>
              </a:ext>
            </a:extLst>
          </p:cNvPr>
          <p:cNvSpPr/>
          <p:nvPr/>
        </p:nvSpPr>
        <p:spPr>
          <a:xfrm>
            <a:off x="2955850" y="3896339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2797F213-68BD-6D4C-BEB8-66FD55704847}"/>
              </a:ext>
            </a:extLst>
          </p:cNvPr>
          <p:cNvSpPr/>
          <p:nvPr/>
        </p:nvSpPr>
        <p:spPr>
          <a:xfrm>
            <a:off x="6380975" y="3896339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DF9D1D58-7D8E-7C44-B21D-D32FEFDB866D}"/>
              </a:ext>
            </a:extLst>
          </p:cNvPr>
          <p:cNvSpPr/>
          <p:nvPr/>
        </p:nvSpPr>
        <p:spPr>
          <a:xfrm>
            <a:off x="9579345" y="3896339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C855866-B126-AD4E-B174-384BC87C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selection using information criteria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1AEE2-BC44-6C49-9975-7D4115CEFAE5}"/>
              </a:ext>
            </a:extLst>
          </p:cNvPr>
          <p:cNvSpPr txBox="1"/>
          <p:nvPr/>
        </p:nvSpPr>
        <p:spPr>
          <a:xfrm>
            <a:off x="2328344" y="1690688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4C60-AB69-BE43-8F53-E4EDA10AF643}"/>
              </a:ext>
            </a:extLst>
          </p:cNvPr>
          <p:cNvSpPr txBox="1"/>
          <p:nvPr/>
        </p:nvSpPr>
        <p:spPr>
          <a:xfrm>
            <a:off x="5755537" y="1688304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79D8B-792A-3A4F-8155-FF82987DFD3B}"/>
              </a:ext>
            </a:extLst>
          </p:cNvPr>
          <p:cNvSpPr txBox="1"/>
          <p:nvPr/>
        </p:nvSpPr>
        <p:spPr>
          <a:xfrm>
            <a:off x="8951839" y="1690688"/>
            <a:ext cx="1892968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Model 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39D3C7-F11C-1143-B923-D000BF5AF174}"/>
              </a:ext>
            </a:extLst>
          </p:cNvPr>
          <p:cNvSpPr/>
          <p:nvPr/>
        </p:nvSpPr>
        <p:spPr>
          <a:xfrm>
            <a:off x="240632" y="1690688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ADFCA5-B911-2C46-8078-5FA3BA08CD2E}"/>
              </a:ext>
            </a:extLst>
          </p:cNvPr>
          <p:cNvSpPr/>
          <p:nvPr/>
        </p:nvSpPr>
        <p:spPr>
          <a:xfrm>
            <a:off x="240632" y="3143375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7B735-4A78-C44C-8FB5-D9A1795A42C6}"/>
              </a:ext>
            </a:extLst>
          </p:cNvPr>
          <p:cNvSpPr txBox="1"/>
          <p:nvPr/>
        </p:nvSpPr>
        <p:spPr>
          <a:xfrm>
            <a:off x="2047373" y="3075056"/>
            <a:ext cx="2460831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Deviance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FF8EBD-5F95-ED41-A148-2627379FF97D}"/>
              </a:ext>
            </a:extLst>
          </p:cNvPr>
          <p:cNvSpPr txBox="1"/>
          <p:nvPr/>
        </p:nvSpPr>
        <p:spPr>
          <a:xfrm>
            <a:off x="5471606" y="3075056"/>
            <a:ext cx="2460831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Deviance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8C228-D050-AC4C-8A9E-9F285FC41835}"/>
              </a:ext>
            </a:extLst>
          </p:cNvPr>
          <p:cNvSpPr txBox="1"/>
          <p:nvPr/>
        </p:nvSpPr>
        <p:spPr>
          <a:xfrm>
            <a:off x="8667908" y="3075056"/>
            <a:ext cx="2460831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Deviance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B1B821-58A0-FA4B-AE09-9CB308161957}"/>
              </a:ext>
            </a:extLst>
          </p:cNvPr>
          <p:cNvSpPr/>
          <p:nvPr/>
        </p:nvSpPr>
        <p:spPr>
          <a:xfrm>
            <a:off x="240632" y="4551256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483AA8-0286-954C-A868-526AB18C68D9}"/>
              </a:ext>
            </a:extLst>
          </p:cNvPr>
          <p:cNvSpPr txBox="1"/>
          <p:nvPr/>
        </p:nvSpPr>
        <p:spPr>
          <a:xfrm>
            <a:off x="2661100" y="4459424"/>
            <a:ext cx="1227455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I.C.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B83B03-9929-E240-95E2-8DB7E59F329E}"/>
              </a:ext>
            </a:extLst>
          </p:cNvPr>
          <p:cNvSpPr txBox="1"/>
          <p:nvPr/>
        </p:nvSpPr>
        <p:spPr>
          <a:xfrm>
            <a:off x="6096000" y="4482937"/>
            <a:ext cx="1227455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I.C.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55BEF2-F08F-0944-8C9E-CC49D7DF13E8}"/>
              </a:ext>
            </a:extLst>
          </p:cNvPr>
          <p:cNvSpPr txBox="1"/>
          <p:nvPr/>
        </p:nvSpPr>
        <p:spPr>
          <a:xfrm>
            <a:off x="9284595" y="4459424"/>
            <a:ext cx="1227455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I.C. 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D058361-4D3D-D347-AC54-87C97A874FC0}"/>
              </a:ext>
            </a:extLst>
          </p:cNvPr>
          <p:cNvSpPr/>
          <p:nvPr/>
        </p:nvSpPr>
        <p:spPr>
          <a:xfrm>
            <a:off x="240632" y="5818097"/>
            <a:ext cx="597568" cy="5712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D83AAF-C291-084F-9AB4-0E5D1604EE2A}"/>
              </a:ext>
            </a:extLst>
          </p:cNvPr>
          <p:cNvSpPr txBox="1"/>
          <p:nvPr/>
        </p:nvSpPr>
        <p:spPr>
          <a:xfrm>
            <a:off x="2047373" y="5784989"/>
            <a:ext cx="9081366" cy="707886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Smallest I.C. value = “best” model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4C17E77D-13D4-1648-A7A6-2CF06D1F525B}"/>
              </a:ext>
            </a:extLst>
          </p:cNvPr>
          <p:cNvSpPr/>
          <p:nvPr/>
        </p:nvSpPr>
        <p:spPr>
          <a:xfrm>
            <a:off x="2955850" y="2509935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0E3B6322-6F25-B94F-90E9-9796AF976B06}"/>
              </a:ext>
            </a:extLst>
          </p:cNvPr>
          <p:cNvSpPr/>
          <p:nvPr/>
        </p:nvSpPr>
        <p:spPr>
          <a:xfrm>
            <a:off x="6398697" y="2505456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A7B7A12-A5B1-EE4F-8290-897D0B4AB661}"/>
              </a:ext>
            </a:extLst>
          </p:cNvPr>
          <p:cNvSpPr/>
          <p:nvPr/>
        </p:nvSpPr>
        <p:spPr>
          <a:xfrm>
            <a:off x="9579345" y="2505456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091A22D7-58C1-B948-AF26-452625F57E44}"/>
              </a:ext>
            </a:extLst>
          </p:cNvPr>
          <p:cNvSpPr/>
          <p:nvPr/>
        </p:nvSpPr>
        <p:spPr>
          <a:xfrm>
            <a:off x="2955850" y="3896339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2797F213-68BD-6D4C-BEB8-66FD55704847}"/>
              </a:ext>
            </a:extLst>
          </p:cNvPr>
          <p:cNvSpPr/>
          <p:nvPr/>
        </p:nvSpPr>
        <p:spPr>
          <a:xfrm>
            <a:off x="6380975" y="3896339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DF9D1D58-7D8E-7C44-B21D-D32FEFDB866D}"/>
              </a:ext>
            </a:extLst>
          </p:cNvPr>
          <p:cNvSpPr/>
          <p:nvPr/>
        </p:nvSpPr>
        <p:spPr>
          <a:xfrm>
            <a:off x="9579345" y="3896339"/>
            <a:ext cx="637954" cy="4537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38F-94BA-E14B-AA5C-56151C0D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Choice of sample size matters!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D79894-FAEE-7546-ADC0-5C52ECF0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+mj-lt"/>
              </a:rPr>
              <a:t>		</a:t>
            </a:r>
            <a:r>
              <a:rPr lang="en-US" sz="4000" u="sng" dirty="0">
                <a:latin typeface="+mj-lt"/>
              </a:rPr>
              <a:t>AIC</a:t>
            </a:r>
            <a:r>
              <a:rPr lang="en-US" sz="4000" dirty="0">
                <a:latin typeface="+mj-lt"/>
              </a:rPr>
              <a:t>						</a:t>
            </a:r>
            <a:r>
              <a:rPr lang="en-US" sz="4000" u="sng" dirty="0">
                <a:latin typeface="+mj-lt"/>
              </a:rPr>
              <a:t>BIC</a:t>
            </a:r>
          </a:p>
          <a:p>
            <a:pPr marL="0" indent="0">
              <a:buNone/>
            </a:pPr>
            <a:r>
              <a:rPr lang="en-US" sz="4000" dirty="0">
                <a:latin typeface="+mj-lt"/>
              </a:rPr>
              <a:t>	Deviance + 2*</a:t>
            </a:r>
            <a:r>
              <a:rPr lang="en-US" sz="4000" i="1" dirty="0">
                <a:latin typeface="+mj-lt"/>
              </a:rPr>
              <a:t>k		</a:t>
            </a:r>
            <a:r>
              <a:rPr lang="en-US" sz="4000" dirty="0">
                <a:latin typeface="+mj-lt"/>
              </a:rPr>
              <a:t>Deviance + log(</a:t>
            </a:r>
            <a:r>
              <a:rPr lang="en-US" sz="4000" i="1" dirty="0">
                <a:latin typeface="+mj-lt"/>
              </a:rPr>
              <a:t>N</a:t>
            </a:r>
            <a:r>
              <a:rPr lang="en-US" sz="4000" dirty="0">
                <a:latin typeface="+mj-lt"/>
              </a:rPr>
              <a:t>)*</a:t>
            </a:r>
            <a:r>
              <a:rPr lang="en-US" sz="4000" i="1" dirty="0">
                <a:latin typeface="+mj-lt"/>
              </a:rPr>
              <a:t>k</a:t>
            </a:r>
          </a:p>
          <a:p>
            <a:pPr marL="0" indent="0">
              <a:buNone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46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701</Words>
  <Application>Microsoft Macintosh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Computing information criteria for multilevel models using different sample sizes</vt:lpstr>
      <vt:lpstr>PowerPoint Presentation</vt:lpstr>
      <vt:lpstr>PowerPoint Presentation</vt:lpstr>
      <vt:lpstr>PowerPoint Presentation</vt:lpstr>
      <vt:lpstr>Model selection using information criteria</vt:lpstr>
      <vt:lpstr>Model selection using information criteria</vt:lpstr>
      <vt:lpstr>Model selection using information criteria</vt:lpstr>
      <vt:lpstr>Model selection using information criteria</vt:lpstr>
      <vt:lpstr>Choice of sample size matters!</vt:lpstr>
      <vt:lpstr>Choice of sample size matters!</vt:lpstr>
      <vt:lpstr>Choice of sample size matters!</vt:lpstr>
      <vt:lpstr>Choice of sample size matters!</vt:lpstr>
      <vt:lpstr>Example using the nlme package[1][2]</vt:lpstr>
      <vt:lpstr>Computing BIC using m (number of clusters)</vt:lpstr>
      <vt:lpstr>Computing BIC using m (number of clusters)</vt:lpstr>
      <vt:lpstr>Computing BIC using m (number of clusters)</vt:lpstr>
      <vt:lpstr>Computing BIC using m (number of clusters)</vt:lpstr>
      <vt:lpstr>Computing BIC using N (total observations)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information criteria for multilevel models using different sample sizes</dc:title>
  <dc:creator>Wendy Christensen</dc:creator>
  <cp:lastModifiedBy>Wendy Christensen</cp:lastModifiedBy>
  <cp:revision>37</cp:revision>
  <dcterms:created xsi:type="dcterms:W3CDTF">2019-04-03T02:25:58Z</dcterms:created>
  <dcterms:modified xsi:type="dcterms:W3CDTF">2019-04-05T20:54:37Z</dcterms:modified>
</cp:coreProperties>
</file>