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13438-1CEE-2248-A94A-BA9ADB51F1B2}" v="11" dt="2024-02-29T05:02:0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81A0-2E42-9332-9046-C094032F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152A-5641-E756-8848-9E5151D7D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ACBD-660C-4E16-A352-4E6D2D06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BC6E-5F8C-E5F6-A8AE-61B40D23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5CDE-AA9E-04F1-2BDE-8F9A0797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DADD-3C42-605C-B160-BA2D5340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E9D8-8871-230F-424C-8426B5E4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A9DA-522A-44CB-95F1-426CF20A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1B93-32B5-3979-FC9B-9A19DDC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4867-F319-413C-E72B-C9133B1D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79EFE-9B2A-8723-6B6F-FC2F95C40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6483-AC1A-E93B-1221-9E699EAB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5DDA-3E4E-4E5D-3067-43925D8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1AED-0D73-2419-B110-4A5E0FC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7B5A-F303-26BE-BD6E-6B0BEA31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B92B-EADE-BC71-1574-9FE567B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47EC-365E-752D-8C9F-8A9CA47F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70F4-F317-55EF-FFB9-13B6179B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8DF0A1-CF95-4DA3-B801-0A0B9E4A88A4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7242-433C-3D19-7D69-FE82C0AB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E7A1-061E-5B2F-055F-8B480D1B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57AA0A-36F6-4CDC-A371-86E08D5D1B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9329-E750-DC7C-938B-08664A0D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ED41-2961-1E4A-3542-D8570BAD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D28D-AC01-A206-55A0-0FEA1A4C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D136-6525-3A78-8506-B312ADF8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39FA-64CE-9CD1-C7A4-E3A83B0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134-4DAF-EDC1-05EC-5F7C35E5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4364-B8E9-0BBC-7556-659A6EC1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E982-DB93-1C94-986B-56704208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BC7C-DB6D-2C18-D8F4-F0BD9B34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A233-A6E6-688B-B4EC-D84B31BF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F992-5E40-3CE1-B3DD-AD12D28B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5FB-9DDE-58D0-E057-BBCDDAE2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F588-F22C-B0B3-0CDD-9BC090AF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1CE6-47E5-7EF0-9A36-68417F07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C2F91-C0AB-6513-29DE-2BFACFDDF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A006C-86DC-986A-F789-F906CFA3D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7E6D7-3A6E-567B-91C4-8B533F46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DF67D-4E7D-8129-4F52-7C90B73A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F7245-8968-5068-008D-378AEC38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1B81-25F1-CAAE-4025-C0902878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0FCD-2C6C-28EC-6A5D-C3384D9D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CFDB5-E230-6E5B-B4AE-2F6021F0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AE1A9-17FD-2CE0-9C63-4AAB8FC6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2A34-613B-BA3C-8AB2-579E6FBF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77381-3FA8-DE3A-0931-25A5AD0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941A-12F8-E3CC-0280-B5CC0705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1744-9278-FC8C-2637-2089DD77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813E-3DCF-928E-A9CA-C2BE7284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6CEA-8010-E893-77E3-783B3F04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D395-38BE-3593-4910-59E474C9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16C7-15E1-52CF-8BE1-2DE095D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88AB-F874-02FA-5112-2C395E6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F39-6658-9C33-D676-61AB3749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BD924-CCA7-28EB-967B-B9AF416AC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75D6-2E07-D559-924F-FF6F2EAA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A5D1-CDE9-F107-480C-F3958A67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F0A1-CF95-4DA3-B801-0A0B9E4A88A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00A4-D41D-CA45-3286-EC0C1C9F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7E875-DC28-EC30-6E95-67E5C274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AA0A-36F6-4CDC-A371-86E08D5D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9545-7C76-AD0E-F376-EC37FB8E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86" y="257061"/>
            <a:ext cx="11722330" cy="79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6E1A-8AF5-C6DF-DB6E-E5CAEE11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85" y="1335173"/>
            <a:ext cx="11722329" cy="487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8C1AB-9B25-D5BF-8EF5-3CA9E9CE05E2}"/>
              </a:ext>
            </a:extLst>
          </p:cNvPr>
          <p:cNvSpPr/>
          <p:nvPr userDrawn="1"/>
        </p:nvSpPr>
        <p:spPr>
          <a:xfrm>
            <a:off x="0" y="249382"/>
            <a:ext cx="199505" cy="798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79FC-4613-BF79-9B8B-0B4637B2FE4F}"/>
              </a:ext>
            </a:extLst>
          </p:cNvPr>
          <p:cNvSpPr/>
          <p:nvPr userDrawn="1"/>
        </p:nvSpPr>
        <p:spPr>
          <a:xfrm>
            <a:off x="0" y="6567055"/>
            <a:ext cx="12192000" cy="290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311E-2BB9-10AA-412C-E90EC532D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3405"/>
            <a:ext cx="2743200" cy="26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88DF0A1-CF95-4DA3-B801-0A0B9E4A88A4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F809-E510-64EB-36B6-C6EA1292B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3405"/>
            <a:ext cx="4114800" cy="26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4B38-DEC6-B125-68AE-33753520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67051"/>
            <a:ext cx="2743200" cy="27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57AA0A-36F6-4CDC-A371-86E08D5D1B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6FC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mit-han-lab/llm-aw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cuslab/wand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1528" TargetMode="External"/><Relationship Id="rId2" Type="http://schemas.openxmlformats.org/officeDocument/2006/relationships/hyperlink" Target="https://github.com/satabios/sconce/blob/main/tutorials/Pruning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yushasharma/laser" TargetMode="External"/><Relationship Id="rId2" Type="http://schemas.openxmlformats.org/officeDocument/2006/relationships/hyperlink" Target="https://proceedings.mlr.press/v157/o-neill21a/o-neill2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2.177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D03A-8CFC-5122-4F61-883D0A4E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sconce v0.99</a:t>
            </a:r>
          </a:p>
        </p:txBody>
      </p:sp>
    </p:spTree>
    <p:extLst>
      <p:ext uri="{BB962C8B-B14F-4D97-AF65-F5344CB8AC3E}">
        <p14:creationId xmlns:p14="http://schemas.microsoft.com/office/powerpoint/2010/main" val="41304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3F33BEA7-E4AB-3F23-65F6-E097DBE3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 t="1822" r="1105" b="1880"/>
          <a:stretch/>
        </p:blipFill>
        <p:spPr>
          <a:xfrm>
            <a:off x="1224500" y="0"/>
            <a:ext cx="6368995" cy="65677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8F5EF9-8E22-BCDA-9604-9C59CB2C4DB8}"/>
              </a:ext>
            </a:extLst>
          </p:cNvPr>
          <p:cNvSpPr/>
          <p:nvPr/>
        </p:nvSpPr>
        <p:spPr>
          <a:xfrm>
            <a:off x="3681454" y="71551"/>
            <a:ext cx="3760967" cy="1351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Auto-Sensitivity Scan</a:t>
            </a:r>
          </a:p>
          <a:p>
            <a:pPr algn="ctr"/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CPM(Compute, Power, Memory) Given the Prune/Quant/etc..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Causing the least/negligible amount of degradation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99833B-545F-5016-7AD1-7101ED0B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95" y="214674"/>
            <a:ext cx="4598505" cy="55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9D64B-1F53-D873-9B0C-CBBB2B547FBC}"/>
              </a:ext>
            </a:extLst>
          </p:cNvPr>
          <p:cNvSpPr txBox="1"/>
          <p:nvPr/>
        </p:nvSpPr>
        <p:spPr>
          <a:xfrm>
            <a:off x="103367" y="6306157"/>
            <a:ext cx="3347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* </a:t>
            </a:r>
            <a:r>
              <a:rPr lang="en-US" sz="1100" dirty="0"/>
              <a:t>- Future Features ( I too have only 24hrs in a day :P)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5D53-C28B-64F5-FF16-971CD09E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049-5B5B-CBB7-5FB4-7AD8A38A7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sconce v1.1</a:t>
            </a:r>
          </a:p>
        </p:txBody>
      </p:sp>
    </p:spTree>
    <p:extLst>
      <p:ext uri="{BB962C8B-B14F-4D97-AF65-F5344CB8AC3E}">
        <p14:creationId xmlns:p14="http://schemas.microsoft.com/office/powerpoint/2010/main" val="412110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CDB1-26B5-5F16-49C5-19D493F1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Altruism is all you need !!! Don’t just be self attentive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F21A2-5986-EE58-C51E-406AA4FC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84" y="985414"/>
            <a:ext cx="8560567" cy="19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verview">
            <a:extLst>
              <a:ext uri="{FF2B5EF4-FFF2-40B4-BE49-F238E27FC236}">
                <a16:creationId xmlns:a16="http://schemas.microsoft.com/office/drawing/2014/main" id="{8A9CE2AA-0ACF-38FA-B3A5-A940AF4D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63" y="3821206"/>
            <a:ext cx="8731838" cy="20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4BDA2-AD2A-CC35-BFE1-FEA8BE2C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" y="4065031"/>
            <a:ext cx="3357563" cy="1263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EDFC1-E685-160E-CB0D-1D011C1A3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1" y="1272281"/>
            <a:ext cx="3460162" cy="1258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76D1F-5380-0AD4-1E5E-2A7F3609EC23}"/>
              </a:ext>
            </a:extLst>
          </p:cNvPr>
          <p:cNvSpPr txBox="1"/>
          <p:nvPr/>
        </p:nvSpPr>
        <p:spPr>
          <a:xfrm>
            <a:off x="306185" y="5954608"/>
            <a:ext cx="630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WANDA: </a:t>
            </a:r>
            <a:r>
              <a:rPr lang="en-US" sz="1600" dirty="0">
                <a:hlinkClick r:id="rId6"/>
              </a:rPr>
              <a:t>https://github.com/locuslab/wanda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AWQ: </a:t>
            </a:r>
            <a:r>
              <a:rPr lang="en-US" sz="1600" dirty="0">
                <a:hlinkClick r:id="rId7"/>
              </a:rPr>
              <a:t>https://github.com/mit-han-lab/llm-awq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3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F751-7F0F-BE0E-DDE8-5137E0D4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Make Kernels Aware of the Future Kernel Spaces</a:t>
            </a:r>
            <a:endParaRPr lang="en-US" sz="36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1C64CB4-B682-CF52-1099-3A1E01C4833F}"/>
              </a:ext>
            </a:extLst>
          </p:cNvPr>
          <p:cNvSpPr txBox="1"/>
          <p:nvPr/>
        </p:nvSpPr>
        <p:spPr>
          <a:xfrm>
            <a:off x="1162615" y="5120134"/>
            <a:ext cx="1000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Code: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github.com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satabios</a:t>
            </a:r>
            <a:r>
              <a:rPr lang="en-US" sz="1600" dirty="0">
                <a:hlinkClick r:id="rId2"/>
              </a:rPr>
              <a:t>/sconce/blob/main/tutorials/</a:t>
            </a:r>
            <a:r>
              <a:rPr lang="en-US" sz="1600" dirty="0" err="1">
                <a:hlinkClick r:id="rId2"/>
              </a:rPr>
              <a:t>Pruning.ipynb</a:t>
            </a:r>
            <a:endParaRPr lang="en-US" sz="1600" dirty="0"/>
          </a:p>
          <a:p>
            <a:r>
              <a:rPr lang="en-US" sz="1600" dirty="0"/>
              <a:t>Citations: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EIE: </a:t>
            </a:r>
            <a:r>
              <a:rPr lang="en-US" sz="1600" dirty="0">
                <a:hlinkClick r:id="rId3"/>
              </a:rPr>
              <a:t>https://arxiv.org/abs/1602.01528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Multi-scale channel importance sorting and spatial attention mechanism for retinal vessels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EACP: An effective automatic channel pruning for neural networks</a:t>
            </a:r>
          </a:p>
        </p:txBody>
      </p:sp>
      <p:pic>
        <p:nvPicPr>
          <p:cNvPr id="5" name="Picture 4" descr="A group of colorful squares&#10;&#10;Description automatically generated">
            <a:extLst>
              <a:ext uri="{FF2B5EF4-FFF2-40B4-BE49-F238E27FC236}">
                <a16:creationId xmlns:a16="http://schemas.microsoft.com/office/drawing/2014/main" id="{AD205495-7C4A-8BF7-82FA-9CB3A5BCF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" y="1411705"/>
            <a:ext cx="12052784" cy="34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E51B-6ADD-DF27-C0D2-35D075DE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Channel-Based Activation Aware Pruning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023DC-CF01-DBA7-7F22-B07128A6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1" y="1284246"/>
            <a:ext cx="6204996" cy="13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3DDD3-86C4-1A58-FB59-987EDC25D6AB}"/>
              </a:ext>
            </a:extLst>
          </p:cNvPr>
          <p:cNvSpPr txBox="1"/>
          <p:nvPr/>
        </p:nvSpPr>
        <p:spPr>
          <a:xfrm>
            <a:off x="6304017" y="2142674"/>
            <a:ext cx="58879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But Channel Wise!!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Register hooks to fetch O/P 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Run through a Calibration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Prune Channels(Kernel Weights) Based on Activations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E3231-5491-39AD-2D21-FE532296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6" y="2938799"/>
            <a:ext cx="6197600" cy="107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B0CD7-C712-9FE9-DF4B-B618E7AE5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7" y="4096444"/>
            <a:ext cx="5485643" cy="22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04F1-1026-4816-E148-C54A5307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Activation Aware - QAT</a:t>
            </a:r>
            <a:endParaRPr lang="en-US" dirty="0"/>
          </a:p>
        </p:txBody>
      </p:sp>
      <p:pic>
        <p:nvPicPr>
          <p:cNvPr id="4" name="Picture 3" descr="overview">
            <a:extLst>
              <a:ext uri="{FF2B5EF4-FFF2-40B4-BE49-F238E27FC236}">
                <a16:creationId xmlns:a16="http://schemas.microsoft.com/office/drawing/2014/main" id="{A7F595E2-EC8A-7D15-ED95-9391635B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1288777"/>
            <a:ext cx="6488681" cy="1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BD45B-BD5B-7499-21EB-909DC168B090}"/>
              </a:ext>
            </a:extLst>
          </p:cNvPr>
          <p:cNvSpPr txBox="1"/>
          <p:nvPr/>
        </p:nvSpPr>
        <p:spPr>
          <a:xfrm>
            <a:off x="6564182" y="1263716"/>
            <a:ext cx="570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But Channel Wise!!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Apply Scaling on Feature Maps based on Activation Saliency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QAT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F3AE-A4B1-8408-46EC-47B357A1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3559889"/>
            <a:ext cx="3712830" cy="2957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C2064-FF49-4F15-AF6F-89726C61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13" y="2800828"/>
            <a:ext cx="56769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F78FA-FBE2-8DBC-A8E1-DDF9260C9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64" y="3776238"/>
            <a:ext cx="5956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447-F717-F550-B24B-8B16B9AD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35BF-F3A1-05F4-09A2-A7E990C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Channels Based on Successive Channels</a:t>
            </a:r>
          </a:p>
          <a:p>
            <a:r>
              <a:rPr lang="en-US" dirty="0"/>
              <a:t>Activation Aware Pruning ( WANDA- like)</a:t>
            </a:r>
          </a:p>
          <a:p>
            <a:r>
              <a:rPr lang="en-US" dirty="0"/>
              <a:t>Activation Aware Quantization (AWQ- like)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CB6A-659D-3EE4-E31F-C5368B40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7095-EFAA-59BF-CBA0-DF4E4868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Layer-Wise Neural Network Compression via Layer Fusion: </a:t>
            </a:r>
            <a:r>
              <a:rPr lang="en-US" b="1" dirty="0">
                <a:hlinkClick r:id="rId2"/>
              </a:rPr>
              <a:t>https://proceedings.mlr.press/v157/o-neill21a/o-neill21a.pdf</a:t>
            </a:r>
            <a:endParaRPr lang="en-US" b="1" dirty="0"/>
          </a:p>
          <a:p>
            <a:r>
              <a:rPr lang="en-US" b="1" i="0" dirty="0">
                <a:effectLst/>
                <a:latin typeface="-apple-system"/>
              </a:rPr>
              <a:t>Layer-Selective Rank Reduction: </a:t>
            </a:r>
            <a:r>
              <a:rPr lang="en-US" dirty="0">
                <a:hlinkClick r:id="rId3"/>
              </a:rPr>
              <a:t>https://github.com/pratyushasharma/laser</a:t>
            </a:r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The Era of 1-bit LLMs: All Large Language Models are in 1.58 Bits: 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  <a:hlinkClick r:id="rId4"/>
              </a:rPr>
              <a:t>https://arxiv.org/abs/2402.17764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3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8D57446F2A64FBC5CF51567F3FFBD" ma:contentTypeVersion="10" ma:contentTypeDescription="Create a new document." ma:contentTypeScope="" ma:versionID="c1e8e47cc82c607cd9a1f68201326419">
  <xsd:schema xmlns:xsd="http://www.w3.org/2001/XMLSchema" xmlns:xs="http://www.w3.org/2001/XMLSchema" xmlns:p="http://schemas.microsoft.com/office/2006/metadata/properties" xmlns:ns3="7f306b91-eb84-455c-a1f2-2b5b1fc4f480" targetNamespace="http://schemas.microsoft.com/office/2006/metadata/properties" ma:root="true" ma:fieldsID="febf607e5023c6be01d30b80242fcff9" ns3:_="">
    <xsd:import namespace="7f306b91-eb84-455c-a1f2-2b5b1fc4f4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06b91-eb84-455c-a1f2-2b5b1fc4f4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306b91-eb84-455c-a1f2-2b5b1fc4f480" xsi:nil="true"/>
  </documentManagement>
</p:properties>
</file>

<file path=customXml/itemProps1.xml><?xml version="1.0" encoding="utf-8"?>
<ds:datastoreItem xmlns:ds="http://schemas.openxmlformats.org/officeDocument/2006/customXml" ds:itemID="{1AF0FDED-EC89-49F6-BBDF-B818B8DED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306b91-eb84-455c-a1f2-2b5b1fc4f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F77B-805D-4D2B-8516-9B4BCFE88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B0947C-E8FE-471B-A6F1-209BA451A115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f306b91-eb84-455c-a1f2-2b5b1fc4f48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Arial</vt:lpstr>
      <vt:lpstr>Lucida Grande</vt:lpstr>
      <vt:lpstr>Tahoma</vt:lpstr>
      <vt:lpstr>Office Theme</vt:lpstr>
      <vt:lpstr>sconce v0.99</vt:lpstr>
      <vt:lpstr>PowerPoint Presentation</vt:lpstr>
      <vt:lpstr>sconce v1.1</vt:lpstr>
      <vt:lpstr>Altruism is all you need !!! Don’t just be self attentive</vt:lpstr>
      <vt:lpstr>Make Kernels Aware of the Future Kernel Spaces</vt:lpstr>
      <vt:lpstr>Channel-Based Activation Aware Pruning</vt:lpstr>
      <vt:lpstr>Activation Aware - QAT</vt:lpstr>
      <vt:lpstr>Complete Flow</vt:lpstr>
      <vt:lpstr>Possible Additions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Sathyaprakash Narayanan</dc:creator>
  <cp:lastModifiedBy>Sathyaprakash Narayanan</cp:lastModifiedBy>
  <cp:revision>6</cp:revision>
  <dcterms:created xsi:type="dcterms:W3CDTF">2024-02-28T05:15:44Z</dcterms:created>
  <dcterms:modified xsi:type="dcterms:W3CDTF">2024-02-29T05:16:49Z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0x010100DAD8D57446F2A64FBC5CF51567F3FFBD</vt:lpwstr>
  </property>
</Properties>
</file>