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7" r:id="rId6"/>
    <p:sldId id="265" r:id="rId7"/>
    <p:sldId id="268" r:id="rId8"/>
    <p:sldId id="272" r:id="rId9"/>
    <p:sldId id="271" r:id="rId10"/>
    <p:sldId id="261" r:id="rId11"/>
    <p:sldId id="269" r:id="rId12"/>
    <p:sldId id="263" r:id="rId13"/>
    <p:sldId id="262" r:id="rId14"/>
    <p:sldId id="279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>
      <p:cViewPr varScale="1">
        <p:scale>
          <a:sx n="101" d="100"/>
          <a:sy n="101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17.01.2018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D457-746A-453E-A471-454C3919D082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F45E-3F23-4471-914D-AD82436B8FA3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F965-205E-45FB-9C6F-2DF8D53E1437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549B-284E-45CA-A027-25C37A2C5D4E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A0BA-3A34-4797-AA46-80C8CFB64837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294-3417-4408-853A-8149FC65A441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CA8-A961-4E08-82C7-869751F81425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4130-0819-417A-84D4-FFDD73CE20B8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BFD8-E673-4B19-AFB0-7A1482B87243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75E-0329-4707-92DD-2FD16BD72A34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97-6643-4344-BF5E-8407223DB37E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342D3-ED73-4597-A5F9-15DADAF038D1}" type="datetime1">
              <a:rPr lang="tr-TR" smtClean="0"/>
              <a:pPr/>
              <a:t>17.01.2018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projectmanager408.wixsite.com/pma40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Project Management </a:t>
            </a:r>
            <a:r>
              <a:rPr lang="en-US" dirty="0" err="1"/>
              <a:t>assıstant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164160"/>
          </a:xfrm>
        </p:spPr>
        <p:txBody>
          <a:bodyPr>
            <a:normAutofit/>
          </a:bodyPr>
          <a:lstStyle/>
          <a:p>
            <a:r>
              <a:rPr lang="tr-TR" dirty="0"/>
              <a:t>Project </a:t>
            </a:r>
            <a:r>
              <a:rPr lang="tr-TR" dirty="0" err="1"/>
              <a:t>Members</a:t>
            </a:r>
            <a:r>
              <a:rPr lang="tr-TR" dirty="0"/>
              <a:t>: </a:t>
            </a:r>
          </a:p>
          <a:p>
            <a:r>
              <a:rPr lang="tr-TR" dirty="0"/>
              <a:t>HAKAN İREN</a:t>
            </a:r>
          </a:p>
          <a:p>
            <a:r>
              <a:rPr lang="tr-TR" dirty="0"/>
              <a:t>SELÇUK ATAGÜN</a:t>
            </a:r>
          </a:p>
          <a:p>
            <a:endParaRPr lang="tr-TR" dirty="0"/>
          </a:p>
          <a:p>
            <a:r>
              <a:rPr lang="tr-TR" dirty="0"/>
              <a:t>Advisor: PROF. DR. ERDOĞAN DOĞDU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5FF1EA-8B8E-410C-A633-DB5BDE78C7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44562"/>
            <a:ext cx="139065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tr-TR" dirty="0"/>
              <a:t>Results and Conclusions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a result, this project management assistant will be preferred by the companies regarding rewarding system that will encourage the users, ease of use, and </a:t>
            </a:r>
            <a:r>
              <a:rPr lang="tr-TR" dirty="0" err="1"/>
              <a:t>assign</a:t>
            </a:r>
            <a:r>
              <a:rPr lang="en-US" dirty="0"/>
              <a:t> among people.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project is especially wanted to be used by Turk Telekom which we are still working on and will be used more actively and further used.</a:t>
            </a:r>
            <a:endParaRPr lang="tr-TR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Advantages,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Reward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Easy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Assigning between contacts</a:t>
            </a:r>
          </a:p>
          <a:p>
            <a:pPr>
              <a:lnSpc>
                <a:spcPct val="150000"/>
              </a:lnSpc>
            </a:pPr>
            <a:r>
              <a:rPr lang="en-US" dirty="0"/>
              <a:t>Easy project tracking and reporting.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86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C6E0C4-43E5-4330-A53C-88C554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Website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4688D4-AD7E-4A8B-A5DF-5F048D11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u="sng" dirty="0">
                <a:hlinkClick r:id="rId2"/>
              </a:rPr>
              <a:t>https://projectmanager408.wixsite.com/pma408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9ABA374-2207-4831-9005-47C66C0B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00B4F70-72E4-40B6-A065-5DD10BAB6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3" y="1533525"/>
            <a:ext cx="7076197" cy="3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9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</a:t>
            </a:r>
            <a:r>
              <a:rPr lang="tr-TR" dirty="0"/>
              <a:t>.IEEE SDD 1016 - IEEE </a:t>
            </a:r>
            <a:r>
              <a:rPr lang="tr-TR" dirty="0" err="1"/>
              <a:t>Recommended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Software Design </a:t>
            </a:r>
            <a:r>
              <a:rPr lang="tr-TR" dirty="0" err="1"/>
              <a:t>Descriptions</a:t>
            </a:r>
            <a:endParaRPr lang="tr-TR" dirty="0"/>
          </a:p>
          <a:p>
            <a:r>
              <a:rPr lang="tr-TR" b="1" dirty="0"/>
              <a:t>2.</a:t>
            </a:r>
            <a:r>
              <a:rPr lang="tr-TR" dirty="0"/>
              <a:t>Somerville, I., 2004. “Software </a:t>
            </a:r>
            <a:r>
              <a:rPr lang="tr-TR" dirty="0" err="1"/>
              <a:t>Engineering</a:t>
            </a:r>
            <a:r>
              <a:rPr lang="tr-TR" dirty="0"/>
              <a:t>”, USA: ADDISON-WESLEY, </a:t>
            </a:r>
            <a:r>
              <a:rPr lang="tr-TR" dirty="0" err="1"/>
              <a:t>seventh</a:t>
            </a:r>
            <a:r>
              <a:rPr lang="tr-TR" dirty="0"/>
              <a:t> </a:t>
            </a:r>
            <a:r>
              <a:rPr lang="tr-TR" dirty="0" err="1"/>
              <a:t>edition</a:t>
            </a:r>
            <a:r>
              <a:rPr lang="tr-TR" dirty="0"/>
              <a:t>. </a:t>
            </a:r>
          </a:p>
          <a:p>
            <a:r>
              <a:rPr lang="tr-TR" b="1" dirty="0"/>
              <a:t>3.</a:t>
            </a:r>
            <a:r>
              <a:rPr lang="tr-TR" dirty="0"/>
              <a:t>Pressman, </a:t>
            </a:r>
            <a:r>
              <a:rPr lang="tr-TR" dirty="0" err="1"/>
              <a:t>Roger</a:t>
            </a:r>
            <a:r>
              <a:rPr lang="tr-TR" dirty="0"/>
              <a:t> S., Software </a:t>
            </a:r>
            <a:r>
              <a:rPr lang="tr-TR" dirty="0" err="1"/>
              <a:t>Engineering</a:t>
            </a:r>
            <a:r>
              <a:rPr lang="tr-TR" dirty="0"/>
              <a:t>, 4th </a:t>
            </a:r>
            <a:r>
              <a:rPr lang="tr-TR" dirty="0" err="1"/>
              <a:t>edition</a:t>
            </a:r>
            <a:r>
              <a:rPr lang="tr-TR" dirty="0"/>
              <a:t>, </a:t>
            </a:r>
            <a:r>
              <a:rPr lang="tr-TR" dirty="0" err="1"/>
              <a:t>McGraw-Hill</a:t>
            </a:r>
            <a:r>
              <a:rPr lang="tr-TR" dirty="0"/>
              <a:t>, 1997 </a:t>
            </a:r>
          </a:p>
          <a:p>
            <a:r>
              <a:rPr lang="tr-TR" dirty="0" err="1"/>
              <a:t>For</a:t>
            </a:r>
            <a:r>
              <a:rPr lang="tr-TR" dirty="0"/>
              <a:t> Project Management SDD Version1.0</a:t>
            </a:r>
          </a:p>
          <a:p>
            <a:r>
              <a:rPr lang="tr-TR" b="1" dirty="0"/>
              <a:t>4.</a:t>
            </a:r>
            <a:r>
              <a:rPr lang="tr-TR" dirty="0"/>
              <a:t>Fairley, R. E.,</a:t>
            </a:r>
            <a:r>
              <a:rPr lang="tr-TR" dirty="0" err="1"/>
              <a:t>Workbreakdown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, Software </a:t>
            </a:r>
            <a:r>
              <a:rPr lang="tr-TR" dirty="0" err="1"/>
              <a:t>Engineering</a:t>
            </a:r>
            <a:r>
              <a:rPr lang="tr-TR" dirty="0"/>
              <a:t> Project Management, IEEE CS </a:t>
            </a:r>
            <a:r>
              <a:rPr lang="tr-TR" dirty="0" err="1"/>
              <a:t>Press</a:t>
            </a:r>
            <a:r>
              <a:rPr lang="tr-TR" dirty="0"/>
              <a:t>, 1997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9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5BB8D67-6AD7-4769-9390-0D030B1D3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654"/>
            <a:ext cx="8229600" cy="48418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90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EAB7A5-1248-4A8F-AEB8-F54263C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Home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1D97469-191B-4FBC-9332-6A4899B17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00"/>
            <a:ext cx="8229600" cy="4854600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E93572-94F9-4268-ABC2-AB2EA5E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39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AA49FE-7BA4-4CF8-A68A-6F523B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Management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3D0D373-C722-4801-B73B-93032AAAA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4481"/>
            <a:ext cx="8229600" cy="484823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4EEC8B-6624-4C64-B901-3F7D4815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14BF96-5CAF-4F7D-B39C-75ED1CC7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Business </a:t>
            </a:r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08564F-3CA2-4C9A-A266-DEA88954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68AE548A-9B36-4BA2-96D5-973BF1DA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892"/>
            <a:ext cx="8229600" cy="4851416"/>
          </a:xfrm>
        </p:spPr>
      </p:pic>
    </p:spTree>
    <p:extLst>
      <p:ext uri="{BB962C8B-B14F-4D97-AF65-F5344CB8AC3E}">
        <p14:creationId xmlns:p14="http://schemas.microsoft.com/office/powerpoint/2010/main" val="252512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3D1208-C992-4FAA-8822-20062956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Active Project </a:t>
            </a:r>
            <a:r>
              <a:rPr lang="tr-TR" dirty="0" err="1"/>
              <a:t>Table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A65714B-12C8-4A03-91E5-C0E58024D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069"/>
            <a:ext cx="8229600" cy="484506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C5EE3B-E225-4D82-95D1-9EE33CAA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52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BD9336-7E67-4AB7-8397-CCD8FCE0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</a:t>
            </a:r>
            <a:r>
              <a:rPr lang="tr-TR" dirty="0" err="1"/>
              <a:t>List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3E8652B-C629-437C-91F8-17E3AFB1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923"/>
            <a:ext cx="8229600" cy="4853353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726869-2585-4E2B-B33B-89EA167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26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F4214E-8176-4F87-9F83-E773C20F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Work</a:t>
            </a:r>
            <a:r>
              <a:rPr lang="tr-TR" dirty="0"/>
              <a:t> Distribution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0A41F0D-2EBC-4D0C-BD06-961EFB1E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892"/>
            <a:ext cx="8229600" cy="4851416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B8DEB3-407A-417E-9BF4-5C600FDF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33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Company Information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Solution</a:t>
            </a:r>
            <a:endParaRPr lang="tr-T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Results and 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References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Demo</a:t>
            </a:r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24B851-365C-4CC6-92C8-D4102E1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Work</a:t>
            </a:r>
            <a:r>
              <a:rPr lang="tr-TR" dirty="0"/>
              <a:t> Report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431D211-E0B0-47BE-B865-9A3DD4709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654"/>
            <a:ext cx="8229600" cy="4841891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E8FC34-B1B4-43BC-AA27-FB327047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87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Company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Turk Telekom, Turkey’s leading communication and convergence technologies company, successfully continues to sustain its mission of providing Turkey with the latest communication Technologies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dirty="0"/>
              <a:t> </a:t>
            </a:r>
            <a:r>
              <a:rPr lang="en-US" dirty="0"/>
              <a:t>Turk Telekom provides IPTV, Satellite TV, Web TV, Mobile TV, Smart TV services. At the same time, it has 100% of online education </a:t>
            </a:r>
            <a:r>
              <a:rPr lang="en-US" dirty="0" err="1"/>
              <a:t>softwares</a:t>
            </a:r>
            <a:r>
              <a:rPr lang="en-US" dirty="0"/>
              <a:t>, call center, wholesale data and capacity service provider Türk Telekom International and its affiliates</a:t>
            </a:r>
            <a:r>
              <a:rPr lang="en-GB" dirty="0"/>
              <a:t>.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67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companies, projects are still being offered via paper and are progressing manually. This situation</a:t>
            </a:r>
            <a:r>
              <a:rPr lang="tr-TR" dirty="0"/>
              <a:t> c</a:t>
            </a:r>
            <a:r>
              <a:rPr lang="en-US" dirty="0" err="1"/>
              <a:t>auses</a:t>
            </a:r>
            <a:r>
              <a:rPr lang="en-US" dirty="0"/>
              <a:t> too much paper waste and slowing down of jobs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</a:t>
            </a:r>
            <a:r>
              <a:rPr lang="en-US" dirty="0"/>
              <a:t>Many of the project management systems prevent the end-user from operating comfortably due to the complexity of the interface and the difficulty of following up on increasing projects.</a:t>
            </a:r>
            <a:endParaRPr lang="tr-TR" dirty="0"/>
          </a:p>
          <a:p>
            <a:endParaRPr lang="tr-TR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7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project management systems</a:t>
            </a:r>
            <a:r>
              <a:rPr lang="tr-TR" dirty="0"/>
              <a:t>, </a:t>
            </a:r>
            <a:r>
              <a:rPr lang="en-US" dirty="0"/>
              <a:t>there is no factor that enables projects to be completed or accelerated</a:t>
            </a:r>
            <a:r>
              <a:rPr lang="tr-TR" dirty="0"/>
              <a:t>. 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I</a:t>
            </a:r>
            <a:r>
              <a:rPr lang="en-US" dirty="0"/>
              <a:t>t is very difficult to add interpersonal assignment and new project requirements to the system in most of the project management systems.</a:t>
            </a:r>
            <a:endParaRPr lang="tr-TR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2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Speed</a:t>
            </a:r>
            <a:r>
              <a:rPr lang="tr-TR" dirty="0"/>
              <a:t> Problem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	</a:t>
            </a:r>
            <a:r>
              <a:rPr lang="en-US" dirty="0"/>
              <a:t>The aim is to accelerate ongoing work on paper by transferring it to digital media. Making it easily accessible.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0E4D5CD-96BA-4F9D-89EB-E895F72C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58" y="407707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Complexity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Problem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	</a:t>
            </a:r>
            <a:r>
              <a:rPr lang="en-US" dirty="0"/>
              <a:t>Project management systems should be easy to use and functional. Users should increase their activities on projects. </a:t>
            </a:r>
            <a:r>
              <a:rPr lang="tr-TR" dirty="0"/>
              <a:t>User m</a:t>
            </a:r>
            <a:r>
              <a:rPr lang="en-US" dirty="0" err="1"/>
              <a:t>ust</a:t>
            </a:r>
            <a:r>
              <a:rPr lang="en-US" dirty="0"/>
              <a:t> assign between contacts. The aim is to make it easy to use and to get maximum speed. In addition, new features can be added.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74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7301F3B-E9EE-46F2-B69D-DFF30F145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72667"/>
            <a:ext cx="2190750" cy="229552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F14D2B-1CCE-488E-89AE-43D5AF3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D1FB0E2-EB66-4172-BC85-46095A688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248025" cy="463944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E72AE8A-25E9-43DE-8728-8A7F81C98192}"/>
              </a:ext>
            </a:extLst>
          </p:cNvPr>
          <p:cNvSpPr txBox="1"/>
          <p:nvPr/>
        </p:nvSpPr>
        <p:spPr>
          <a:xfrm>
            <a:off x="107504" y="4216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5966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ADB535C-9C2A-488E-8060-46DE80B74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30" y="404664"/>
            <a:ext cx="6476486" cy="6453336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E85A9D-73B6-480C-9A78-517B2591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E49189B-BB34-47C8-BFF7-D6B1863AA9B7}"/>
              </a:ext>
            </a:extLst>
          </p:cNvPr>
          <p:cNvSpPr txBox="1"/>
          <p:nvPr/>
        </p:nvSpPr>
        <p:spPr>
          <a:xfrm>
            <a:off x="107504" y="4216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92197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1170</TotalTime>
  <Words>424</Words>
  <Application>Microsoft Office PowerPoint</Application>
  <PresentationFormat>Ekran Gösterisi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3" baseType="lpstr">
      <vt:lpstr>Arial</vt:lpstr>
      <vt:lpstr>Calibri</vt:lpstr>
      <vt:lpstr>Clarity</vt:lpstr>
      <vt:lpstr>Project Management assıstant</vt:lpstr>
      <vt:lpstr>Contents</vt:lpstr>
      <vt:lpstr>Company Information</vt:lpstr>
      <vt:lpstr>Problem</vt:lpstr>
      <vt:lpstr>Problem</vt:lpstr>
      <vt:lpstr>Analysis</vt:lpstr>
      <vt:lpstr>Analysis</vt:lpstr>
      <vt:lpstr>PowerPoint Sunusu</vt:lpstr>
      <vt:lpstr>PowerPoint Sunusu</vt:lpstr>
      <vt:lpstr>  Results and Conclusions  </vt:lpstr>
      <vt:lpstr>Project Website</vt:lpstr>
      <vt:lpstr>References</vt:lpstr>
      <vt:lpstr>Login Page</vt:lpstr>
      <vt:lpstr>Home Page</vt:lpstr>
      <vt:lpstr>Project Management</vt:lpstr>
      <vt:lpstr>My Business Table</vt:lpstr>
      <vt:lpstr>Active Project Table</vt:lpstr>
      <vt:lpstr>User List</vt:lpstr>
      <vt:lpstr>Work Distribution Page</vt:lpstr>
      <vt:lpstr>Work Report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Ugur</dc:creator>
  <cp:lastModifiedBy>hakan iren</cp:lastModifiedBy>
  <cp:revision>33</cp:revision>
  <dcterms:created xsi:type="dcterms:W3CDTF">2013-04-23T05:32:07Z</dcterms:created>
  <dcterms:modified xsi:type="dcterms:W3CDTF">2018-01-16T23:17:26Z</dcterms:modified>
</cp:coreProperties>
</file>