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0" r:id="rId5"/>
    <p:sldId id="301" r:id="rId6"/>
    <p:sldId id="264" r:id="rId7"/>
    <p:sldId id="265" r:id="rId8"/>
    <p:sldId id="302" r:id="rId9"/>
    <p:sldId id="30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AEB8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2" autoAdjust="0"/>
    <p:restoredTop sz="94643" autoAdjust="0"/>
  </p:normalViewPr>
  <p:slideViewPr>
    <p:cSldViewPr>
      <p:cViewPr varScale="1">
        <p:scale>
          <a:sx n="120" d="100"/>
          <a:sy n="120" d="100"/>
        </p:scale>
        <p:origin x="944" y="1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c.gov.tw/sp.asp?xdurl=banking/rates_04.asp&amp;ctNode=371" TargetMode="External"/><Relationship Id="rId2" Type="http://schemas.openxmlformats.org/officeDocument/2006/relationships/hyperlink" Target="https://tw.money.yahoo.com/fund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3600" dirty="0">
                <a:ea typeface="맑은 고딕" pitchFamily="50" charset="-127"/>
              </a:rPr>
              <a:t>基金投資推薦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TW" altLang="en-US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從歷史資料建立資料庫</a:t>
            </a:r>
            <a:endParaRPr lang="en-US" altLang="zh-TW" b="1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>
              <a:spcBef>
                <a:spcPts val="0"/>
              </a:spcBef>
              <a:defRPr/>
            </a:pPr>
            <a:r>
              <a:rPr lang="zh-TW" altLang="en-US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作為分散風險的依據</a:t>
            </a:r>
            <a:endParaRPr lang="en-US" altLang="zh-TW" b="1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問題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771551"/>
            <a:ext cx="7560840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投資一定有風險，基金投資有賺有賠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台灣可購買的境內境外基金共六千餘支，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在投資人已買了基金後，如何更分散風險？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34886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解決方法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771551"/>
            <a:ext cx="7560840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爬取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6192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檔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基金的淨值歷史週資料，建立資料庫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計算長期與短期的相關係數，相關係數越小代表越能分散風險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45889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Details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流程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10221" y="1759509"/>
            <a:ext cx="2664296" cy="560296"/>
            <a:chOff x="803640" y="3362835"/>
            <a:chExt cx="2059657" cy="560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利用</a:t>
              </a:r>
              <a:r>
                <a:rPr lang="en-US" altLang="zh-TW" sz="1200" i="1" dirty="0">
                  <a:ea typeface="Malgun Gothic Semilight" panose="020B0502040204020203" pitchFamily="34" charset="-120"/>
                  <a:cs typeface="Malgun Gothic Semilight" panose="020B0502040204020203" pitchFamily="34" charset="-120"/>
                  <a:hlinkClick r:id="rId2"/>
                </a:rPr>
                <a:t>yahoo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取得所有基金名稱。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取得基金名稱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8236" y="2631316"/>
            <a:ext cx="2664296" cy="744962"/>
            <a:chOff x="803640" y="3362835"/>
            <a:chExt cx="2059657" cy="744962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在</a:t>
              </a:r>
              <a:r>
                <a:rPr lang="en-US" altLang="zh-TW" sz="1200" i="1" dirty="0">
                  <a:ea typeface="+mj-ea"/>
                  <a:cs typeface="Malgun Gothic Semilight" panose="020B0502040204020203" pitchFamily="34" charset="-120"/>
                  <a:hlinkClick r:id="rId2"/>
                </a:rPr>
                <a:t>yahoo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上爬取</a:t>
              </a:r>
              <a:r>
                <a:rPr lang="en-US" altLang="zh-TW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3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年內的淨值歷史資料，建立資料庫。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爬取歷史資料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62014" y="363573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每周爬取最新的周資料，在</a:t>
              </a:r>
              <a:r>
                <a:rPr lang="zh-TW" altLang="en-US" sz="1200" i="1" dirty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  <a:hlinkClick r:id="rId3"/>
                </a:rPr>
                <a:t>央行網站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爬取最新的無風險利率加入資料庫，並移除最舊一周的資料。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更新資料庫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653798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利用所有周資料</a:t>
              </a:r>
              <a:r>
                <a:rPr lang="en-US" altLang="zh-TW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/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僅下跌時資料分別計算兩個基金的長期</a:t>
              </a:r>
              <a:r>
                <a:rPr lang="en-US" altLang="zh-TW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/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短期相關係數。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計算長期</a:t>
              </a:r>
              <a:r>
                <a:rPr lang="en-US" altLang="zh-TW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/</a:t>
              </a:r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短期相關係數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97151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將使用者輸入的投資組合作加權，計算此組合和其他基金的相關係數，推薦兼具分散風險與獲利的基金。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推薦基金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725170"/>
            <a:ext cx="2664296" cy="744962"/>
            <a:chOff x="803640" y="3362835"/>
            <a:chExt cx="2059657" cy="74496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做出簡易圖形化的應用程式供使用者查詢。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應用程式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20" grpId="0" animBg="1"/>
      <p:bldP spid="21" grpId="0" animBg="1"/>
      <p:bldP spid="22" grpId="0" animBg="1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版面配置區 1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203325"/>
            <a:ext cx="2160588" cy="2160588"/>
          </a:xfrm>
        </p:spPr>
      </p:pic>
      <p:pic>
        <p:nvPicPr>
          <p:cNvPr id="17" name="圖片版面配置區 16"/>
          <p:cNvPicPr>
            <a:picLocks noGrp="1" noChangeAspect="1"/>
          </p:cNvPicPr>
          <p:nvPr>
            <p:ph type="pic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35688" y="1203325"/>
            <a:ext cx="2160587" cy="2160588"/>
          </a:xfrm>
        </p:spPr>
      </p:pic>
      <p:pic>
        <p:nvPicPr>
          <p:cNvPr id="16" name="圖片版面配置區 15"/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5988" y="1203325"/>
            <a:ext cx="2160587" cy="2160588"/>
          </a:xfrm>
        </p:spPr>
      </p:pic>
      <p:sp>
        <p:nvSpPr>
          <p:cNvPr id="14" name="文字方塊 13"/>
          <p:cNvSpPr txBox="1"/>
          <p:nvPr/>
        </p:nvSpPr>
        <p:spPr>
          <a:xfrm>
            <a:off x="1835696" y="33950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我們的團隊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755650" y="3363913"/>
            <a:ext cx="2160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陳昱誠</a:t>
            </a:r>
          </a:p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台大財金所碩二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55987" y="3363912"/>
            <a:ext cx="2160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林昕靜</a:t>
            </a:r>
          </a:p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台大財金系大四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135687" y="3363912"/>
            <a:ext cx="2160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許育銘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台大資工系大二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4173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Demo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BDE4C4-0307-6E49-827C-1280F1F9BE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" t="3800" r="9212" b="19035"/>
          <a:stretch/>
        </p:blipFill>
        <p:spPr>
          <a:xfrm>
            <a:off x="1134350" y="1002127"/>
            <a:ext cx="687530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49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自訂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FFFFF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241</Words>
  <Application>Microsoft Macintosh PowerPoint</Application>
  <PresentationFormat>如螢幕大小 (16:9)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 Unicode MS</vt:lpstr>
      <vt:lpstr>맑은 고딕</vt:lpstr>
      <vt:lpstr>Malgun Gothic Semilight</vt:lpstr>
      <vt:lpstr>Arial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使用者</cp:lastModifiedBy>
  <cp:revision>110</cp:revision>
  <dcterms:created xsi:type="dcterms:W3CDTF">2016-12-05T23:26:54Z</dcterms:created>
  <dcterms:modified xsi:type="dcterms:W3CDTF">2019-06-15T14:00:08Z</dcterms:modified>
</cp:coreProperties>
</file>