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264" r:id="rId8"/>
    <p:sldId id="265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2" autoAdjust="0"/>
    <p:restoredTop sz="94643" autoAdjust="0"/>
  </p:normalViewPr>
  <p:slideViewPr>
    <p:cSldViewPr>
      <p:cViewPr>
        <p:scale>
          <a:sx n="138" d="100"/>
          <a:sy n="138" d="100"/>
        </p:scale>
        <p:origin x="424" y="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台灣可購買的境內境外基金共六千餘支，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在投資人已買了基金後，如何更分散風險？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爬取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基金的淨值歷史週資料，建立資料庫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計算長期與短期的相關係數，相關係數越小代表越能分散風險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取得基金名稱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每周自動爬取最新的周資料，在</a:t>
              </a:r>
              <a:r>
                <a:rPr lang="zh-TW" altLang="en-US" sz="1200" i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爬取最新的無風險利率加入資料庫，並移除最舊一周的資料。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自動更新資料庫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做出簡易圖形化的應用程式供使用者查詢。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應用程式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zh-TW" dirty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815916" y="41559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網站連結</a:t>
            </a:r>
            <a:r>
              <a:rPr lang="en-US" altLang="zh-TW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BDE4C4-0307-6E49-827C-1280F1F9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3800" r="9212" b="19035"/>
          <a:stretch/>
        </p:blipFill>
        <p:spPr>
          <a:xfrm>
            <a:off x="2679149" y="699542"/>
            <a:ext cx="3785701" cy="20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255</Words>
  <Application>Microsoft Macintosh PowerPoint</Application>
  <PresentationFormat>如螢幕大小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使用者</cp:lastModifiedBy>
  <cp:revision>101</cp:revision>
  <dcterms:created xsi:type="dcterms:W3CDTF">2016-12-05T23:26:54Z</dcterms:created>
  <dcterms:modified xsi:type="dcterms:W3CDTF">2019-06-14T13:40:08Z</dcterms:modified>
</cp:coreProperties>
</file>