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9675" cy="10691813"/>
  <p:defaultTextStyle>
    <a:defPPr>
      <a:defRPr lang="ja-JP"/>
    </a:defPPr>
    <a:lvl1pPr marL="0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1pPr>
    <a:lvl2pPr marL="841522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2pPr>
    <a:lvl3pPr marL="1683045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3pPr>
    <a:lvl4pPr marL="2524567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4pPr>
    <a:lvl5pPr marL="3366089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5pPr>
    <a:lvl6pPr marL="4207612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6pPr>
    <a:lvl7pPr marL="5049134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7pPr>
    <a:lvl8pPr marL="5890656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8pPr>
    <a:lvl9pPr marL="6732179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459" y="5317391"/>
            <a:ext cx="603451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34323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459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459" y="2318103"/>
            <a:ext cx="6034510" cy="574572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459" y="394370"/>
            <a:ext cx="6171679" cy="766851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459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34323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459" y="5317391"/>
            <a:ext cx="6034046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459" y="394370"/>
            <a:ext cx="6171679" cy="165295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4091" y="123567"/>
            <a:ext cx="1692000" cy="1692000"/>
            <a:chOff x="894055" y="3303561"/>
            <a:chExt cx="1692000" cy="1692000"/>
          </a:xfrm>
        </p:grpSpPr>
        <p:sp>
          <p:nvSpPr>
            <p:cNvPr id="37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38" name="図 3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30" name="グループ化 29"/>
          <p:cNvGrpSpPr/>
          <p:nvPr/>
        </p:nvGrpSpPr>
        <p:grpSpPr>
          <a:xfrm>
            <a:off x="24091" y="1923567"/>
            <a:ext cx="1692000" cy="1692000"/>
            <a:chOff x="894055" y="3303561"/>
            <a:chExt cx="1692000" cy="1692000"/>
          </a:xfrm>
        </p:grpSpPr>
        <p:sp>
          <p:nvSpPr>
            <p:cNvPr id="31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32" name="図 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59" name="グループ化 58"/>
          <p:cNvGrpSpPr/>
          <p:nvPr/>
        </p:nvGrpSpPr>
        <p:grpSpPr>
          <a:xfrm>
            <a:off x="24091" y="3723567"/>
            <a:ext cx="1692000" cy="1692000"/>
            <a:chOff x="894055" y="3303561"/>
            <a:chExt cx="1692000" cy="1692000"/>
          </a:xfrm>
        </p:grpSpPr>
        <p:sp>
          <p:nvSpPr>
            <p:cNvPr id="60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61" name="図 6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73" name="グループ化 72"/>
          <p:cNvGrpSpPr/>
          <p:nvPr/>
        </p:nvGrpSpPr>
        <p:grpSpPr>
          <a:xfrm>
            <a:off x="24091" y="5523567"/>
            <a:ext cx="1692000" cy="1692000"/>
            <a:chOff x="894055" y="3303561"/>
            <a:chExt cx="1692000" cy="1692000"/>
          </a:xfrm>
        </p:grpSpPr>
        <p:sp>
          <p:nvSpPr>
            <p:cNvPr id="74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75" name="図 7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87" name="グループ化 86"/>
          <p:cNvGrpSpPr/>
          <p:nvPr/>
        </p:nvGrpSpPr>
        <p:grpSpPr>
          <a:xfrm>
            <a:off x="24091" y="7323567"/>
            <a:ext cx="1692000" cy="1692000"/>
            <a:chOff x="894055" y="3303561"/>
            <a:chExt cx="1692000" cy="1692000"/>
          </a:xfrm>
        </p:grpSpPr>
        <p:sp>
          <p:nvSpPr>
            <p:cNvPr id="88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89" name="図 8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97" name="グループ化 96"/>
          <p:cNvGrpSpPr/>
          <p:nvPr/>
        </p:nvGrpSpPr>
        <p:grpSpPr>
          <a:xfrm>
            <a:off x="1725710" y="939858"/>
            <a:ext cx="1692000" cy="1692000"/>
            <a:chOff x="894055" y="3303561"/>
            <a:chExt cx="1692000" cy="1692000"/>
          </a:xfrm>
        </p:grpSpPr>
        <p:sp>
          <p:nvSpPr>
            <p:cNvPr id="98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99" name="図 9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00" name="グループ化 99"/>
          <p:cNvGrpSpPr/>
          <p:nvPr/>
        </p:nvGrpSpPr>
        <p:grpSpPr>
          <a:xfrm>
            <a:off x="1725710" y="2739858"/>
            <a:ext cx="1692000" cy="1692000"/>
            <a:chOff x="894055" y="3303561"/>
            <a:chExt cx="1692000" cy="1692000"/>
          </a:xfrm>
        </p:grpSpPr>
        <p:sp>
          <p:nvSpPr>
            <p:cNvPr id="101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02" name="図 10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03" name="グループ化 102"/>
          <p:cNvGrpSpPr/>
          <p:nvPr/>
        </p:nvGrpSpPr>
        <p:grpSpPr>
          <a:xfrm>
            <a:off x="1725710" y="4539858"/>
            <a:ext cx="1692000" cy="1692000"/>
            <a:chOff x="894055" y="3303561"/>
            <a:chExt cx="1692000" cy="1692000"/>
          </a:xfrm>
        </p:grpSpPr>
        <p:sp>
          <p:nvSpPr>
            <p:cNvPr id="104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05" name="図 10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06" name="グループ化 105"/>
          <p:cNvGrpSpPr/>
          <p:nvPr/>
        </p:nvGrpSpPr>
        <p:grpSpPr>
          <a:xfrm>
            <a:off x="1725710" y="6339858"/>
            <a:ext cx="1692000" cy="1692000"/>
            <a:chOff x="894055" y="3303561"/>
            <a:chExt cx="1692000" cy="1692000"/>
          </a:xfrm>
        </p:grpSpPr>
        <p:sp>
          <p:nvSpPr>
            <p:cNvPr id="107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08" name="図 10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09" name="グループ化 108"/>
          <p:cNvGrpSpPr/>
          <p:nvPr/>
        </p:nvGrpSpPr>
        <p:grpSpPr>
          <a:xfrm>
            <a:off x="1725710" y="8139858"/>
            <a:ext cx="1692000" cy="1692000"/>
            <a:chOff x="894055" y="3303561"/>
            <a:chExt cx="1692000" cy="1692000"/>
          </a:xfrm>
        </p:grpSpPr>
        <p:sp>
          <p:nvSpPr>
            <p:cNvPr id="110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11" name="図 1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12" name="グループ化 111"/>
          <p:cNvGrpSpPr/>
          <p:nvPr/>
        </p:nvGrpSpPr>
        <p:grpSpPr>
          <a:xfrm>
            <a:off x="3426710" y="93858"/>
            <a:ext cx="1692000" cy="1692000"/>
            <a:chOff x="894055" y="3303561"/>
            <a:chExt cx="1692000" cy="1692000"/>
          </a:xfrm>
        </p:grpSpPr>
        <p:sp>
          <p:nvSpPr>
            <p:cNvPr id="113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14" name="図 11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15" name="グループ化 114"/>
          <p:cNvGrpSpPr/>
          <p:nvPr/>
        </p:nvGrpSpPr>
        <p:grpSpPr>
          <a:xfrm>
            <a:off x="3426710" y="1893858"/>
            <a:ext cx="1692000" cy="1692000"/>
            <a:chOff x="894055" y="3303561"/>
            <a:chExt cx="1692000" cy="1692000"/>
          </a:xfrm>
        </p:grpSpPr>
        <p:sp>
          <p:nvSpPr>
            <p:cNvPr id="116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17" name="図 1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18" name="グループ化 117"/>
          <p:cNvGrpSpPr/>
          <p:nvPr/>
        </p:nvGrpSpPr>
        <p:grpSpPr>
          <a:xfrm>
            <a:off x="3426710" y="3693858"/>
            <a:ext cx="1692000" cy="1692000"/>
            <a:chOff x="894055" y="3303561"/>
            <a:chExt cx="1692000" cy="1692000"/>
          </a:xfrm>
        </p:grpSpPr>
        <p:sp>
          <p:nvSpPr>
            <p:cNvPr id="119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20" name="図 1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21" name="グループ化 120"/>
          <p:cNvGrpSpPr/>
          <p:nvPr/>
        </p:nvGrpSpPr>
        <p:grpSpPr>
          <a:xfrm>
            <a:off x="3426710" y="5493858"/>
            <a:ext cx="1692000" cy="1692000"/>
            <a:chOff x="894055" y="3303561"/>
            <a:chExt cx="1692000" cy="1692000"/>
          </a:xfrm>
        </p:grpSpPr>
        <p:sp>
          <p:nvSpPr>
            <p:cNvPr id="122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23" name="図 12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24" name="グループ化 123"/>
          <p:cNvGrpSpPr/>
          <p:nvPr/>
        </p:nvGrpSpPr>
        <p:grpSpPr>
          <a:xfrm>
            <a:off x="3426710" y="7293858"/>
            <a:ext cx="1692000" cy="1692000"/>
            <a:chOff x="894055" y="3303561"/>
            <a:chExt cx="1692000" cy="1692000"/>
          </a:xfrm>
        </p:grpSpPr>
        <p:sp>
          <p:nvSpPr>
            <p:cNvPr id="125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26" name="図 12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27" name="グループ化 126"/>
          <p:cNvGrpSpPr/>
          <p:nvPr/>
        </p:nvGrpSpPr>
        <p:grpSpPr>
          <a:xfrm>
            <a:off x="5109710" y="930858"/>
            <a:ext cx="1692000" cy="1692000"/>
            <a:chOff x="894055" y="3303561"/>
            <a:chExt cx="1692000" cy="1692000"/>
          </a:xfrm>
        </p:grpSpPr>
        <p:sp>
          <p:nvSpPr>
            <p:cNvPr id="128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29" name="図 12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0" name="グループ化 129"/>
          <p:cNvGrpSpPr/>
          <p:nvPr/>
        </p:nvGrpSpPr>
        <p:grpSpPr>
          <a:xfrm>
            <a:off x="5109710" y="2730858"/>
            <a:ext cx="1692000" cy="1692000"/>
            <a:chOff x="894055" y="3303561"/>
            <a:chExt cx="1692000" cy="1692000"/>
          </a:xfrm>
        </p:grpSpPr>
        <p:sp>
          <p:nvSpPr>
            <p:cNvPr id="131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32" name="図 13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3" name="グループ化 132"/>
          <p:cNvGrpSpPr/>
          <p:nvPr/>
        </p:nvGrpSpPr>
        <p:grpSpPr>
          <a:xfrm>
            <a:off x="5109710" y="4530858"/>
            <a:ext cx="1692000" cy="1692000"/>
            <a:chOff x="894055" y="3303561"/>
            <a:chExt cx="1692000" cy="1692000"/>
          </a:xfrm>
        </p:grpSpPr>
        <p:sp>
          <p:nvSpPr>
            <p:cNvPr id="134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35" name="図 13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6" name="グループ化 135"/>
          <p:cNvGrpSpPr/>
          <p:nvPr/>
        </p:nvGrpSpPr>
        <p:grpSpPr>
          <a:xfrm>
            <a:off x="5109710" y="6330858"/>
            <a:ext cx="1692000" cy="1692000"/>
            <a:chOff x="894055" y="3303561"/>
            <a:chExt cx="1692000" cy="1692000"/>
          </a:xfrm>
        </p:grpSpPr>
        <p:sp>
          <p:nvSpPr>
            <p:cNvPr id="137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38" name="図 13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39" name="グループ化 138"/>
          <p:cNvGrpSpPr/>
          <p:nvPr/>
        </p:nvGrpSpPr>
        <p:grpSpPr>
          <a:xfrm>
            <a:off x="5109710" y="8130858"/>
            <a:ext cx="1692000" cy="1692000"/>
            <a:chOff x="894055" y="3303561"/>
            <a:chExt cx="1692000" cy="1692000"/>
          </a:xfrm>
        </p:grpSpPr>
        <p:sp>
          <p:nvSpPr>
            <p:cNvPr id="140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141" name="図 1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StarSymbol</vt:lpstr>
      <vt:lpstr>Arial</vt:lpstr>
      <vt:lpstr>DejaVu Sans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</cp:revision>
  <dcterms:modified xsi:type="dcterms:W3CDTF">2016-07-29T15:58:18Z</dcterms:modified>
</cp:coreProperties>
</file>