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9906000" type="A4"/>
  <p:notesSz cx="7559675" cy="10691813"/>
  <p:defaultTextStyle>
    <a:defPPr>
      <a:defRPr lang="ja-JP"/>
    </a:defPPr>
    <a:lvl1pPr marL="0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1pPr>
    <a:lvl2pPr marL="841522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2pPr>
    <a:lvl3pPr marL="1683045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3pPr>
    <a:lvl4pPr marL="2524567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4pPr>
    <a:lvl5pPr marL="3366089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5pPr>
    <a:lvl6pPr marL="4207612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6pPr>
    <a:lvl7pPr marL="5049134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7pPr>
    <a:lvl8pPr marL="5890656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8pPr>
    <a:lvl9pPr marL="6732179" algn="l" defTabSz="1683045" rtl="0" eaLnBrk="1" latinLnBrk="0" hangingPunct="1">
      <a:defRPr kumimoji="1" sz="331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603451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459" y="5317391"/>
            <a:ext cx="603451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434323" y="5317391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459" y="5317391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459" y="2318103"/>
            <a:ext cx="6034510" cy="5745726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603451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459" y="394370"/>
            <a:ext cx="6171679" cy="7668516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459" y="5317391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434323" y="5317391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459" y="-245302"/>
            <a:ext cx="6171679" cy="2933245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434323" y="2318103"/>
            <a:ext cx="2944500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459" y="5317391"/>
            <a:ext cx="6034046" cy="2738891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459" y="394370"/>
            <a:ext cx="6171679" cy="1652958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タイトルテキストの書式を編集するにはクリックします。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459" y="2318103"/>
            <a:ext cx="6034510" cy="574478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アウトラインテキストの書式を編集するにはクリックします。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2レベル目のアウトライン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3レベル目のアウトライン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4レベル目のアウトライン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5レベル目のアウトライン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6レベル目のアウトライン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7レベル目のアウトライン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1734091" y="809928"/>
            <a:ext cx="1692000" cy="1692000"/>
            <a:chOff x="2586055" y="3303561"/>
            <a:chExt cx="1692000" cy="1692000"/>
          </a:xfrm>
        </p:grpSpPr>
        <p:sp>
          <p:nvSpPr>
            <p:cNvPr id="34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35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36" name="図 3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2" name="グループ化 1"/>
          <p:cNvGrpSpPr/>
          <p:nvPr/>
        </p:nvGrpSpPr>
        <p:grpSpPr>
          <a:xfrm>
            <a:off x="67564" y="197709"/>
            <a:ext cx="1692000" cy="1692000"/>
            <a:chOff x="894055" y="3303561"/>
            <a:chExt cx="1692000" cy="1692000"/>
          </a:xfrm>
        </p:grpSpPr>
        <p:sp>
          <p:nvSpPr>
            <p:cNvPr id="37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38" name="図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5067144" y="809928"/>
            <a:ext cx="1692000" cy="1692000"/>
            <a:chOff x="2586055" y="3303561"/>
            <a:chExt cx="1692000" cy="1692000"/>
          </a:xfrm>
        </p:grpSpPr>
        <p:sp>
          <p:nvSpPr>
            <p:cNvPr id="20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21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22" name="図 2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23" name="グループ化 22"/>
          <p:cNvGrpSpPr/>
          <p:nvPr/>
        </p:nvGrpSpPr>
        <p:grpSpPr>
          <a:xfrm>
            <a:off x="3400618" y="197709"/>
            <a:ext cx="1692000" cy="1692000"/>
            <a:chOff x="894055" y="3303561"/>
            <a:chExt cx="1692000" cy="1692000"/>
          </a:xfrm>
        </p:grpSpPr>
        <p:sp>
          <p:nvSpPr>
            <p:cNvPr id="24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25" name="図 2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26" name="グループ化 25"/>
          <p:cNvGrpSpPr/>
          <p:nvPr/>
        </p:nvGrpSpPr>
        <p:grpSpPr>
          <a:xfrm>
            <a:off x="1733332" y="2609928"/>
            <a:ext cx="1692000" cy="1692000"/>
            <a:chOff x="2586055" y="3303561"/>
            <a:chExt cx="1692000" cy="1692000"/>
          </a:xfrm>
        </p:grpSpPr>
        <p:sp>
          <p:nvSpPr>
            <p:cNvPr id="27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28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29" name="図 2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30" name="グループ化 29"/>
          <p:cNvGrpSpPr/>
          <p:nvPr/>
        </p:nvGrpSpPr>
        <p:grpSpPr>
          <a:xfrm>
            <a:off x="66805" y="1997709"/>
            <a:ext cx="1692000" cy="1692000"/>
            <a:chOff x="894055" y="3303561"/>
            <a:chExt cx="1692000" cy="1692000"/>
          </a:xfrm>
        </p:grpSpPr>
        <p:sp>
          <p:nvSpPr>
            <p:cNvPr id="31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32" name="図 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33" name="グループ化 32"/>
          <p:cNvGrpSpPr/>
          <p:nvPr/>
        </p:nvGrpSpPr>
        <p:grpSpPr>
          <a:xfrm>
            <a:off x="5066385" y="2609928"/>
            <a:ext cx="1692000" cy="1692000"/>
            <a:chOff x="2586055" y="3303561"/>
            <a:chExt cx="1692000" cy="1692000"/>
          </a:xfrm>
        </p:grpSpPr>
        <p:sp>
          <p:nvSpPr>
            <p:cNvPr id="49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50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51" name="図 5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52" name="グループ化 51"/>
          <p:cNvGrpSpPr/>
          <p:nvPr/>
        </p:nvGrpSpPr>
        <p:grpSpPr>
          <a:xfrm>
            <a:off x="3399859" y="1997709"/>
            <a:ext cx="1692000" cy="1692000"/>
            <a:chOff x="894055" y="3303561"/>
            <a:chExt cx="1692000" cy="1692000"/>
          </a:xfrm>
        </p:grpSpPr>
        <p:sp>
          <p:nvSpPr>
            <p:cNvPr id="53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54" name="図 5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55" name="グループ化 54"/>
          <p:cNvGrpSpPr/>
          <p:nvPr/>
        </p:nvGrpSpPr>
        <p:grpSpPr>
          <a:xfrm>
            <a:off x="1733332" y="4409928"/>
            <a:ext cx="1692000" cy="1692000"/>
            <a:chOff x="2586055" y="3303561"/>
            <a:chExt cx="1692000" cy="1692000"/>
          </a:xfrm>
        </p:grpSpPr>
        <p:sp>
          <p:nvSpPr>
            <p:cNvPr id="56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57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58" name="図 5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59" name="グループ化 58"/>
          <p:cNvGrpSpPr/>
          <p:nvPr/>
        </p:nvGrpSpPr>
        <p:grpSpPr>
          <a:xfrm>
            <a:off x="66805" y="3797709"/>
            <a:ext cx="1692000" cy="1692000"/>
            <a:chOff x="894055" y="3303561"/>
            <a:chExt cx="1692000" cy="1692000"/>
          </a:xfrm>
        </p:grpSpPr>
        <p:sp>
          <p:nvSpPr>
            <p:cNvPr id="60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61" name="図 6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62" name="グループ化 61"/>
          <p:cNvGrpSpPr/>
          <p:nvPr/>
        </p:nvGrpSpPr>
        <p:grpSpPr>
          <a:xfrm>
            <a:off x="5066385" y="4409928"/>
            <a:ext cx="1692000" cy="1692000"/>
            <a:chOff x="2586055" y="3303561"/>
            <a:chExt cx="1692000" cy="1692000"/>
          </a:xfrm>
        </p:grpSpPr>
        <p:sp>
          <p:nvSpPr>
            <p:cNvPr id="63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64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65" name="図 6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66" name="グループ化 65"/>
          <p:cNvGrpSpPr/>
          <p:nvPr/>
        </p:nvGrpSpPr>
        <p:grpSpPr>
          <a:xfrm>
            <a:off x="3399859" y="3797709"/>
            <a:ext cx="1692000" cy="1692000"/>
            <a:chOff x="894055" y="3303561"/>
            <a:chExt cx="1692000" cy="1692000"/>
          </a:xfrm>
        </p:grpSpPr>
        <p:sp>
          <p:nvSpPr>
            <p:cNvPr id="67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68" name="図 6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69" name="グループ化 68"/>
          <p:cNvGrpSpPr/>
          <p:nvPr/>
        </p:nvGrpSpPr>
        <p:grpSpPr>
          <a:xfrm>
            <a:off x="1715332" y="6209928"/>
            <a:ext cx="1692000" cy="1692000"/>
            <a:chOff x="2586055" y="3303561"/>
            <a:chExt cx="1692000" cy="1692000"/>
          </a:xfrm>
        </p:grpSpPr>
        <p:sp>
          <p:nvSpPr>
            <p:cNvPr id="70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71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72" name="図 7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73" name="グループ化 72"/>
          <p:cNvGrpSpPr/>
          <p:nvPr/>
        </p:nvGrpSpPr>
        <p:grpSpPr>
          <a:xfrm>
            <a:off x="48805" y="5597709"/>
            <a:ext cx="1692000" cy="1692000"/>
            <a:chOff x="894055" y="3303561"/>
            <a:chExt cx="1692000" cy="1692000"/>
          </a:xfrm>
        </p:grpSpPr>
        <p:sp>
          <p:nvSpPr>
            <p:cNvPr id="74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75" name="図 7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76" name="グループ化 75"/>
          <p:cNvGrpSpPr/>
          <p:nvPr/>
        </p:nvGrpSpPr>
        <p:grpSpPr>
          <a:xfrm>
            <a:off x="5048385" y="6209928"/>
            <a:ext cx="1692000" cy="1692000"/>
            <a:chOff x="2586055" y="3303561"/>
            <a:chExt cx="1692000" cy="1692000"/>
          </a:xfrm>
        </p:grpSpPr>
        <p:sp>
          <p:nvSpPr>
            <p:cNvPr id="77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78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79" name="図 7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3381859" y="5597709"/>
            <a:ext cx="1692000" cy="1692000"/>
            <a:chOff x="894055" y="3303561"/>
            <a:chExt cx="1692000" cy="1692000"/>
          </a:xfrm>
        </p:grpSpPr>
        <p:sp>
          <p:nvSpPr>
            <p:cNvPr id="81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82" name="図 8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1715332" y="8009928"/>
            <a:ext cx="1692000" cy="1692000"/>
            <a:chOff x="2586055" y="3303561"/>
            <a:chExt cx="1692000" cy="1692000"/>
          </a:xfrm>
        </p:grpSpPr>
        <p:sp>
          <p:nvSpPr>
            <p:cNvPr id="84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85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86" name="図 8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87" name="グループ化 86"/>
          <p:cNvGrpSpPr/>
          <p:nvPr/>
        </p:nvGrpSpPr>
        <p:grpSpPr>
          <a:xfrm>
            <a:off x="48805" y="7397709"/>
            <a:ext cx="1692000" cy="1692000"/>
            <a:chOff x="894055" y="3303561"/>
            <a:chExt cx="1692000" cy="1692000"/>
          </a:xfrm>
        </p:grpSpPr>
        <p:sp>
          <p:nvSpPr>
            <p:cNvPr id="88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89" name="図 8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90" name="グループ化 89"/>
          <p:cNvGrpSpPr/>
          <p:nvPr/>
        </p:nvGrpSpPr>
        <p:grpSpPr>
          <a:xfrm>
            <a:off x="5048385" y="8009928"/>
            <a:ext cx="1692000" cy="1692000"/>
            <a:chOff x="2586055" y="3303561"/>
            <a:chExt cx="1692000" cy="1692000"/>
          </a:xfrm>
        </p:grpSpPr>
        <p:sp>
          <p:nvSpPr>
            <p:cNvPr id="91" name="CustomShape 1"/>
            <p:cNvSpPr/>
            <p:nvPr/>
          </p:nvSpPr>
          <p:spPr>
            <a:xfrm>
              <a:off x="2604055" y="3321561"/>
              <a:ext cx="1656000" cy="165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sp>
          <p:nvSpPr>
            <p:cNvPr id="92" name="CustomShape 2"/>
            <p:cNvSpPr/>
            <p:nvPr/>
          </p:nvSpPr>
          <p:spPr>
            <a:xfrm>
              <a:off x="2712055" y="3429561"/>
              <a:ext cx="1440000" cy="144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pic>
          <p:nvPicPr>
            <p:cNvPr id="93" name="図 9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586055" y="3303561"/>
              <a:ext cx="1692000" cy="1692000"/>
            </a:xfrm>
            <a:prstGeom prst="rect">
              <a:avLst/>
            </a:prstGeom>
          </p:spPr>
        </p:pic>
      </p:grpSp>
      <p:grpSp>
        <p:nvGrpSpPr>
          <p:cNvPr id="94" name="グループ化 93"/>
          <p:cNvGrpSpPr/>
          <p:nvPr/>
        </p:nvGrpSpPr>
        <p:grpSpPr>
          <a:xfrm>
            <a:off x="3381859" y="7397709"/>
            <a:ext cx="1692000" cy="1692000"/>
            <a:chOff x="894055" y="3303561"/>
            <a:chExt cx="1692000" cy="1692000"/>
          </a:xfrm>
        </p:grpSpPr>
        <p:sp>
          <p:nvSpPr>
            <p:cNvPr id="95" name="CustomShape 3"/>
            <p:cNvSpPr/>
            <p:nvPr/>
          </p:nvSpPr>
          <p:spPr>
            <a:xfrm>
              <a:off x="903055" y="3312561"/>
              <a:ext cx="1674000" cy="1674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</p:sp>
        <p:pic>
          <p:nvPicPr>
            <p:cNvPr id="96" name="図 9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94055" y="3303561"/>
              <a:ext cx="1692000" cy="1692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StarSymbol</vt:lpstr>
      <vt:lpstr>Arial</vt:lpstr>
      <vt:lpstr>DejaVu Sans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user</cp:lastModifiedBy>
  <cp:revision>2</cp:revision>
  <dcterms:modified xsi:type="dcterms:W3CDTF">2016-07-29T15:55:44Z</dcterms:modified>
</cp:coreProperties>
</file>