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7" r:id="rId4"/>
    <p:sldId id="268" r:id="rId5"/>
    <p:sldId id="269" r:id="rId6"/>
    <p:sldId id="270" r:id="rId7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>
        <p:scale>
          <a:sx n="50" d="100"/>
          <a:sy n="50" d="100"/>
        </p:scale>
        <p:origin x="456" y="-2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6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37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8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7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69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2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AB37-5BDF-4B96-BF91-D7CED2EA7B54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484B-63A7-43E3-87EB-1D26F5F83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0DAE0F-17ED-190C-85FF-2E426C6D1E62}"/>
              </a:ext>
            </a:extLst>
          </p:cNvPr>
          <p:cNvSpPr/>
          <p:nvPr/>
        </p:nvSpPr>
        <p:spPr>
          <a:xfrm>
            <a:off x="5824743" y="9162908"/>
            <a:ext cx="10545289" cy="478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8BE1-D3C9-E119-E14A-2D4F2F4DED3D}"/>
              </a:ext>
            </a:extLst>
          </p:cNvPr>
          <p:cNvSpPr txBox="1"/>
          <p:nvPr/>
        </p:nvSpPr>
        <p:spPr>
          <a:xfrm>
            <a:off x="5880619" y="9275408"/>
            <a:ext cx="190854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クイズを解く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6DD419-1CFA-ED53-C677-DD3F6320C053}"/>
              </a:ext>
            </a:extLst>
          </p:cNvPr>
          <p:cNvSpPr/>
          <p:nvPr/>
        </p:nvSpPr>
        <p:spPr>
          <a:xfrm>
            <a:off x="11869039" y="5488135"/>
            <a:ext cx="8891997" cy="777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C76362-AEBF-6BBD-3DEA-7AC1ADC4673D}"/>
              </a:ext>
            </a:extLst>
          </p:cNvPr>
          <p:cNvSpPr txBox="1"/>
          <p:nvPr/>
        </p:nvSpPr>
        <p:spPr>
          <a:xfrm>
            <a:off x="11924519" y="5562588"/>
            <a:ext cx="11245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作成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BBC72365-D61D-B486-21F3-CF75CD7B9C6D}"/>
              </a:ext>
            </a:extLst>
          </p:cNvPr>
          <p:cNvGraphicFramePr>
            <a:graphicFrameLocks noGrp="1"/>
          </p:cNvGraphicFramePr>
          <p:nvPr/>
        </p:nvGraphicFramePr>
        <p:xfrm>
          <a:off x="12542968" y="12082849"/>
          <a:ext cx="3734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2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8548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searchFragment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85323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検索条件決定</a:t>
                      </a:r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条件に合うパックをリスト化して返す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4D89B93-8B5C-1203-9E10-CC10FFD7319D}"/>
              </a:ext>
            </a:extLst>
          </p:cNvPr>
          <p:cNvGraphicFramePr>
            <a:graphicFrameLocks noGrp="1"/>
          </p:cNvGraphicFramePr>
          <p:nvPr/>
        </p:nvGraphicFramePr>
        <p:xfrm>
          <a:off x="12752629" y="9824944"/>
          <a:ext cx="3306186" cy="19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18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2558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selectPackFragment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2598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パック一覧を取得、表示</a:t>
                      </a:r>
                      <a:r>
                        <a:rPr kumimoji="1" lang="en-US" altLang="ja-JP" sz="1400"/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パック選択時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</a:t>
                      </a:r>
                      <a:r>
                        <a:rPr kumimoji="1" lang="en-US" altLang="ja-JP" sz="1400"/>
                        <a:t>id</a:t>
                      </a:r>
                      <a:r>
                        <a:rPr kumimoji="1" lang="ja-JP" altLang="en-US" sz="1400"/>
                        <a:t>を返す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onClickSearch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検索機能の呼び出し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onClickNextPage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次ページ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onClickFrontPage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前ページ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パック一覧を取得、表示</a:t>
                      </a:r>
                      <a:r>
                        <a:rPr kumimoji="1" lang="en-US" altLang="ja-JP" sz="1400"/>
                        <a:t>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D4818895-8590-7C95-1581-6C61EBB0151E}"/>
              </a:ext>
            </a:extLst>
          </p:cNvPr>
          <p:cNvGraphicFramePr>
            <a:graphicFrameLocks noGrp="1"/>
          </p:cNvGraphicFramePr>
          <p:nvPr/>
        </p:nvGraphicFramePr>
        <p:xfrm>
          <a:off x="7083373" y="6314061"/>
          <a:ext cx="4147438" cy="150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3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4557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mainActivity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5385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タイトルレイアウトの表示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onClickMakePack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ボタン「作成」作成画面へ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onClickTakeQuiz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「クイズを解く」へ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onClickSetting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設定へ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goBackToMenu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メニューに戻る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56E82CB8-29C3-F0E5-9545-1CC57B34AEEF}"/>
              </a:ext>
            </a:extLst>
          </p:cNvPr>
          <p:cNvGraphicFramePr>
            <a:graphicFrameLocks noGrp="1"/>
          </p:cNvGraphicFramePr>
          <p:nvPr/>
        </p:nvGraphicFramePr>
        <p:xfrm>
          <a:off x="13697135" y="7561248"/>
          <a:ext cx="26971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4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4197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パック一覧表示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onClickTakeQuiz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クイズを解く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D65B923-B8A1-A99D-FB5B-33B10944BB42}"/>
              </a:ext>
            </a:extLst>
          </p:cNvPr>
          <p:cNvGraphicFramePr>
            <a:graphicFrameLocks noGrp="1"/>
          </p:cNvGraphicFramePr>
          <p:nvPr/>
        </p:nvGraphicFramePr>
        <p:xfrm>
          <a:off x="6114197" y="10006900"/>
          <a:ext cx="3905657" cy="11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657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590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selectPack</a:t>
                      </a:r>
                      <a:r>
                        <a:rPr kumimoji="1" lang="ja-JP" altLang="en-US" sz="1400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takeQuizzes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クイズを解く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ja-JP" altLang="en-US" sz="1400"/>
                        <a:t>成績を記録</a:t>
                      </a:r>
                      <a:r>
                        <a:rPr kumimoji="1" lang="en-US" altLang="ja-JP" sz="1400"/>
                        <a:t>,result}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542036-450A-0722-1C31-A295E4A69CCA}"/>
              </a:ext>
            </a:extLst>
          </p:cNvPr>
          <p:cNvSpPr/>
          <p:nvPr/>
        </p:nvSpPr>
        <p:spPr>
          <a:xfrm>
            <a:off x="3394971" y="6164429"/>
            <a:ext cx="3503870" cy="165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78E193-C018-BD37-8671-E695E95F58E7}"/>
              </a:ext>
            </a:extLst>
          </p:cNvPr>
          <p:cNvSpPr txBox="1"/>
          <p:nvPr/>
        </p:nvSpPr>
        <p:spPr>
          <a:xfrm>
            <a:off x="3394971" y="6178899"/>
            <a:ext cx="58709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設定</a:t>
            </a:r>
          </a:p>
        </p:txBody>
      </p:sp>
      <p:graphicFrame>
        <p:nvGraphicFramePr>
          <p:cNvPr id="20" name="表 4">
            <a:extLst>
              <a:ext uri="{FF2B5EF4-FFF2-40B4-BE49-F238E27FC236}">
                <a16:creationId xmlns:a16="http://schemas.microsoft.com/office/drawing/2014/main" id="{13879E42-B8FA-0141-1343-148057480253}"/>
              </a:ext>
            </a:extLst>
          </p:cNvPr>
          <p:cNvGraphicFramePr>
            <a:graphicFrameLocks noGrp="1"/>
          </p:cNvGraphicFramePr>
          <p:nvPr/>
        </p:nvGraphicFramePr>
        <p:xfrm>
          <a:off x="3561344" y="6549532"/>
          <a:ext cx="3062593" cy="94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9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725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SettingFragment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85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sbSE</a:t>
                      </a:r>
                      <a:r>
                        <a:rPr kumimoji="1" lang="en-US" altLang="ja-JP" sz="1400"/>
                        <a:t>){SE}</a:t>
                      </a:r>
                    </a:p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sbBGM</a:t>
                      </a:r>
                      <a:r>
                        <a:rPr kumimoji="1" lang="en-US" altLang="ja-JP" sz="1400"/>
                        <a:t>){BGM}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4" name="表 4">
            <a:extLst>
              <a:ext uri="{FF2B5EF4-FFF2-40B4-BE49-F238E27FC236}">
                <a16:creationId xmlns:a16="http://schemas.microsoft.com/office/drawing/2014/main" id="{9DDCC09D-3FF4-DA05-6176-C5A0F330348A}"/>
              </a:ext>
            </a:extLst>
          </p:cNvPr>
          <p:cNvGraphicFramePr>
            <a:graphicFrameLocks noGrp="1"/>
          </p:cNvGraphicFramePr>
          <p:nvPr/>
        </p:nvGraphicFramePr>
        <p:xfrm>
          <a:off x="12143942" y="6358458"/>
          <a:ext cx="2622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93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352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03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onClickMakeNewPack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新規作成ボタン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2876039F-4743-1448-0AAF-C58072446414}"/>
              </a:ext>
            </a:extLst>
          </p:cNvPr>
          <p:cNvGraphicFramePr>
            <a:graphicFrameLocks noGrp="1"/>
          </p:cNvGraphicFramePr>
          <p:nvPr/>
        </p:nvGraphicFramePr>
        <p:xfrm>
          <a:off x="17777008" y="7705510"/>
          <a:ext cx="2695365" cy="10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36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3985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makeNewPackFragment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パック情報決定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en-US" altLang="ja-JP" sz="1400" err="1"/>
                        <a:t>editQuiz</a:t>
                      </a:r>
                      <a:r>
                        <a:rPr kumimoji="1" lang="ja-JP" altLang="en-US" sz="1400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65471CC9-CC38-F883-DC51-0270B14B1524}"/>
              </a:ext>
            </a:extLst>
          </p:cNvPr>
          <p:cNvGraphicFramePr>
            <a:graphicFrameLocks noGrp="1"/>
          </p:cNvGraphicFramePr>
          <p:nvPr/>
        </p:nvGraphicFramePr>
        <p:xfrm>
          <a:off x="16549167" y="11568806"/>
          <a:ext cx="382387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7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9513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0635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onClickSaveNext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保存して次へ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onClickSaveClose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保存して終了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saveQuiz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EBF19DA-740F-4E1A-5FD6-93E2A8BC009A}"/>
              </a:ext>
            </a:extLst>
          </p:cNvPr>
          <p:cNvGraphicFramePr>
            <a:graphicFrameLocks noGrp="1"/>
          </p:cNvGraphicFramePr>
          <p:nvPr/>
        </p:nvGraphicFramePr>
        <p:xfrm>
          <a:off x="8484790" y="11329432"/>
          <a:ext cx="276087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7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onClickA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正誤判定</a:t>
                      </a:r>
                      <a:r>
                        <a:rPr kumimoji="1" lang="en-US" altLang="ja-JP" sz="1400"/>
                        <a:t>&amp;</a:t>
                      </a:r>
                      <a:r>
                        <a:rPr kumimoji="1" lang="ja-JP" altLang="en-US" sz="1400"/>
                        <a:t>結果表示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showExplanation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解説表示</a:t>
                      </a:r>
                      <a:r>
                        <a:rPr kumimoji="1" lang="en-US" altLang="ja-JP" sz="1400"/>
                        <a:t>}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2E7BB33-F1A9-D33F-FED0-54F22E0B36C4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7918171" y="11280973"/>
            <a:ext cx="715472" cy="417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1DF2176-8459-E4B6-448C-F71CA851463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10019854" y="10569510"/>
            <a:ext cx="2732775" cy="210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F06E8DA-D665-AFCF-5A70-F7E07DEDDC0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7517549" y="8367356"/>
            <a:ext cx="2189021" cy="10900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CFEAB5F-BBB5-2BD8-0C88-19E015F5FA5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11230811" y="6876618"/>
            <a:ext cx="913131" cy="189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28188F7C-F493-1DDD-1516-3069A110D9B1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rot="10800000">
            <a:off x="6623937" y="7021218"/>
            <a:ext cx="459436" cy="44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F755D99-113E-160D-9598-7E503E13F51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>
            <a:off x="14325386" y="9104624"/>
            <a:ext cx="800656" cy="6399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8B86CA43-E34B-5617-EB0D-4A358CCA85EE}"/>
              </a:ext>
            </a:extLst>
          </p:cNvPr>
          <p:cNvCxnSpPr>
            <a:cxnSpLocks/>
            <a:stCxn id="24" idx="3"/>
            <a:endCxn id="13" idx="0"/>
          </p:cNvCxnSpPr>
          <p:nvPr/>
        </p:nvCxnSpPr>
        <p:spPr>
          <a:xfrm>
            <a:off x="14766877" y="6876618"/>
            <a:ext cx="278829" cy="684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8CD774F-111E-90EA-F1AC-2CF5989ADA1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394278" y="8292768"/>
            <a:ext cx="1245992" cy="33130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05BF6605-2909-F3AE-D26A-72FC8506016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17396935" y="9841051"/>
            <a:ext cx="2791926" cy="6635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14F6B2B4-81E0-44C0-BB5F-8AF1D2808B3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4234344" y="11906861"/>
            <a:ext cx="347365" cy="4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267F90B-D010-78AA-6B46-926D3A005CD3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>
            <a:off x="14766877" y="6876618"/>
            <a:ext cx="4357813" cy="828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7BADE125-8834-900F-7EE7-9FD3F21DB40D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11245667" y="8292768"/>
            <a:ext cx="2451469" cy="3554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 139">
            <a:extLst>
              <a:ext uri="{FF2B5EF4-FFF2-40B4-BE49-F238E27FC236}">
                <a16:creationId xmlns:a16="http://schemas.microsoft.com/office/drawing/2014/main" id="{853F8AE7-FE33-C3B2-5620-83A8E5B0F65A}"/>
              </a:ext>
            </a:extLst>
          </p:cNvPr>
          <p:cNvGraphicFramePr>
            <a:graphicFrameLocks noGrp="1"/>
          </p:cNvGraphicFramePr>
          <p:nvPr/>
        </p:nvGraphicFramePr>
        <p:xfrm>
          <a:off x="8512865" y="12790251"/>
          <a:ext cx="32638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83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resultFragment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最終結果表示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ja-JP" altLang="en-US" sz="1400"/>
                        <a:t>各クイズの解説へ飛ぶボタン表示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解説へ飛ぶ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showExplanation</a:t>
                      </a:r>
                      <a:r>
                        <a:rPr kumimoji="1" lang="en-US" altLang="ja-JP" sz="1400"/>
                        <a:t>()}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A7F13633-4CD5-A86B-3283-D7F562AE9B7F}"/>
              </a:ext>
            </a:extLst>
          </p:cNvPr>
          <p:cNvCxnSpPr>
            <a:cxnSpLocks/>
            <a:stCxn id="14" idx="2"/>
            <a:endCxn id="140" idx="1"/>
          </p:cNvCxnSpPr>
          <p:nvPr/>
        </p:nvCxnSpPr>
        <p:spPr>
          <a:xfrm rot="16200000" flipH="1">
            <a:off x="7201800" y="11997345"/>
            <a:ext cx="2176291" cy="445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ABE3D8-0574-8B2C-7AEE-EE0169F99B22}"/>
              </a:ext>
            </a:extLst>
          </p:cNvPr>
          <p:cNvSpPr txBox="1"/>
          <p:nvPr/>
        </p:nvSpPr>
        <p:spPr>
          <a:xfrm>
            <a:off x="3561344" y="94102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クイズ情報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4D989E-EAA9-D3EC-6762-48F7C451DCE9}"/>
              </a:ext>
            </a:extLst>
          </p:cNvPr>
          <p:cNvSpPr txBox="1"/>
          <p:nvPr/>
        </p:nvSpPr>
        <p:spPr>
          <a:xfrm>
            <a:off x="8612059" y="4172043"/>
            <a:ext cx="33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31235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0DAE0F-17ED-190C-85FF-2E426C6D1E62}"/>
              </a:ext>
            </a:extLst>
          </p:cNvPr>
          <p:cNvSpPr/>
          <p:nvPr/>
        </p:nvSpPr>
        <p:spPr>
          <a:xfrm>
            <a:off x="5824743" y="9162908"/>
            <a:ext cx="10545289" cy="478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8BE1-D3C9-E119-E14A-2D4F2F4DED3D}"/>
              </a:ext>
            </a:extLst>
          </p:cNvPr>
          <p:cNvSpPr txBox="1"/>
          <p:nvPr/>
        </p:nvSpPr>
        <p:spPr>
          <a:xfrm>
            <a:off x="5880619" y="9275408"/>
            <a:ext cx="190854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クイズを解く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6DD419-1CFA-ED53-C677-DD3F6320C053}"/>
              </a:ext>
            </a:extLst>
          </p:cNvPr>
          <p:cNvSpPr/>
          <p:nvPr/>
        </p:nvSpPr>
        <p:spPr>
          <a:xfrm>
            <a:off x="11869039" y="5488135"/>
            <a:ext cx="9238361" cy="777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C76362-AEBF-6BBD-3DEA-7AC1ADC4673D}"/>
              </a:ext>
            </a:extLst>
          </p:cNvPr>
          <p:cNvSpPr txBox="1"/>
          <p:nvPr/>
        </p:nvSpPr>
        <p:spPr>
          <a:xfrm>
            <a:off x="11924519" y="5562588"/>
            <a:ext cx="11245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作成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BBC72365-D61D-B486-21F3-CF75CD7B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24233"/>
              </p:ext>
            </p:extLst>
          </p:nvPr>
        </p:nvGraphicFramePr>
        <p:xfrm>
          <a:off x="12542968" y="12082849"/>
          <a:ext cx="3734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2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8548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searchFragment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85323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検索条件決定</a:t>
                      </a:r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条件に合うパックをリスト化して返す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4D89B93-8B5C-1203-9E10-CC10FFD7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39882"/>
              </p:ext>
            </p:extLst>
          </p:nvPr>
        </p:nvGraphicFramePr>
        <p:xfrm>
          <a:off x="12752629" y="9824944"/>
          <a:ext cx="3306186" cy="19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18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2558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selectPackFragment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2598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パック一覧を取得、表示</a:t>
                      </a:r>
                      <a:r>
                        <a:rPr kumimoji="1" lang="en-US" altLang="ja-JP" sz="1400"/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パック選択時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</a:t>
                      </a:r>
                      <a:r>
                        <a:rPr kumimoji="1" lang="en-US" altLang="ja-JP" sz="1400"/>
                        <a:t>id</a:t>
                      </a:r>
                      <a:r>
                        <a:rPr kumimoji="1" lang="ja-JP" altLang="en-US" sz="1400"/>
                        <a:t>を返す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onClickSearch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検索機能の呼び出し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onClickNextPage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次ページ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onClickFrontPage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前ページ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パック一覧を取得、表示</a:t>
                      </a:r>
                      <a:r>
                        <a:rPr kumimoji="1" lang="en-US" altLang="ja-JP" sz="1400"/>
                        <a:t>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D4818895-8590-7C95-1581-6C61EBB0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31649"/>
              </p:ext>
            </p:extLst>
          </p:nvPr>
        </p:nvGraphicFramePr>
        <p:xfrm>
          <a:off x="7083373" y="6314061"/>
          <a:ext cx="4147438" cy="150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3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4557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mainActivity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5385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タイトルレイアウトの表示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onClickMakePack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ボタン「作成」作成画面へ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onClickTakeQuiz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「クイズを解く」へ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onClickSetting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設定へ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goBackToMenu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メニューに戻る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56E82CB8-29C3-F0E5-9545-1CC57B34A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93504"/>
              </p:ext>
            </p:extLst>
          </p:nvPr>
        </p:nvGraphicFramePr>
        <p:xfrm>
          <a:off x="13065038" y="7589214"/>
          <a:ext cx="26971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4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4197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パック一覧表示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onClickTakeQuiz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クイズを解く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D65B923-B8A1-A99D-FB5B-33B10944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88029"/>
              </p:ext>
            </p:extLst>
          </p:nvPr>
        </p:nvGraphicFramePr>
        <p:xfrm>
          <a:off x="6114197" y="10006900"/>
          <a:ext cx="3905657" cy="11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657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590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selectPack</a:t>
                      </a:r>
                      <a:r>
                        <a:rPr kumimoji="1" lang="ja-JP" altLang="en-US" sz="1400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takeQuizzes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クイズを解く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ja-JP" altLang="en-US" sz="1400"/>
                        <a:t>成績を記録</a:t>
                      </a:r>
                      <a:r>
                        <a:rPr kumimoji="1" lang="en-US" altLang="ja-JP" sz="1400"/>
                        <a:t>,result}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542036-450A-0722-1C31-A295E4A69CCA}"/>
              </a:ext>
            </a:extLst>
          </p:cNvPr>
          <p:cNvSpPr/>
          <p:nvPr/>
        </p:nvSpPr>
        <p:spPr>
          <a:xfrm>
            <a:off x="3394971" y="6164429"/>
            <a:ext cx="3503870" cy="165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78E193-C018-BD37-8671-E695E95F58E7}"/>
              </a:ext>
            </a:extLst>
          </p:cNvPr>
          <p:cNvSpPr txBox="1"/>
          <p:nvPr/>
        </p:nvSpPr>
        <p:spPr>
          <a:xfrm>
            <a:off x="3394971" y="6178899"/>
            <a:ext cx="58709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設定</a:t>
            </a:r>
          </a:p>
        </p:txBody>
      </p:sp>
      <p:graphicFrame>
        <p:nvGraphicFramePr>
          <p:cNvPr id="20" name="表 4">
            <a:extLst>
              <a:ext uri="{FF2B5EF4-FFF2-40B4-BE49-F238E27FC236}">
                <a16:creationId xmlns:a16="http://schemas.microsoft.com/office/drawing/2014/main" id="{13879E42-B8FA-0141-1343-14805748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5640"/>
              </p:ext>
            </p:extLst>
          </p:nvPr>
        </p:nvGraphicFramePr>
        <p:xfrm>
          <a:off x="3561344" y="6549532"/>
          <a:ext cx="3062593" cy="94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9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725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SettingFragment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85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sbSE</a:t>
                      </a:r>
                      <a:r>
                        <a:rPr kumimoji="1" lang="en-US" altLang="ja-JP" sz="1400"/>
                        <a:t>){SE}</a:t>
                      </a:r>
                    </a:p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sbBGM</a:t>
                      </a:r>
                      <a:r>
                        <a:rPr kumimoji="1" lang="en-US" altLang="ja-JP" sz="1400"/>
                        <a:t>){BGM}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4" name="表 4">
            <a:extLst>
              <a:ext uri="{FF2B5EF4-FFF2-40B4-BE49-F238E27FC236}">
                <a16:creationId xmlns:a16="http://schemas.microsoft.com/office/drawing/2014/main" id="{9DDCC09D-3FF4-DA05-6176-C5A0F330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10413"/>
              </p:ext>
            </p:extLst>
          </p:nvPr>
        </p:nvGraphicFramePr>
        <p:xfrm>
          <a:off x="12143942" y="6358458"/>
          <a:ext cx="2622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93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352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03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onClickMakeNewPack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新規作成ボタン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2876039F-4743-1448-0AAF-C5807244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48533"/>
              </p:ext>
            </p:extLst>
          </p:nvPr>
        </p:nvGraphicFramePr>
        <p:xfrm>
          <a:off x="17796058" y="7438810"/>
          <a:ext cx="2695365" cy="10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36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3985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makeNewPackFragment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パック情報決定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en-US" altLang="ja-JP" sz="1400" err="1"/>
                        <a:t>editQuiz</a:t>
                      </a:r>
                      <a:r>
                        <a:rPr kumimoji="1" lang="ja-JP" altLang="en-US" sz="1400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65471CC9-CC38-F883-DC51-0270B14B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6024"/>
              </p:ext>
            </p:extLst>
          </p:nvPr>
        </p:nvGraphicFramePr>
        <p:xfrm>
          <a:off x="17023955" y="11329432"/>
          <a:ext cx="382387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7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9513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0635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onClickSaveNext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保存して次へ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onClickSaveClose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保存して終了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saveQuiz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EBF19DA-740F-4E1A-5FD6-93E2A8BC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5944"/>
              </p:ext>
            </p:extLst>
          </p:nvPr>
        </p:nvGraphicFramePr>
        <p:xfrm>
          <a:off x="8484790" y="11329432"/>
          <a:ext cx="276087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7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onClickA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正誤判定</a:t>
                      </a:r>
                      <a:r>
                        <a:rPr kumimoji="1" lang="en-US" altLang="ja-JP" sz="1400"/>
                        <a:t>&amp;</a:t>
                      </a:r>
                      <a:r>
                        <a:rPr kumimoji="1" lang="ja-JP" altLang="en-US" sz="1400"/>
                        <a:t>結果表示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showExplanation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解説表示</a:t>
                      </a:r>
                      <a:r>
                        <a:rPr kumimoji="1" lang="en-US" altLang="ja-JP" sz="1400"/>
                        <a:t>}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2E7BB33-F1A9-D33F-FED0-54F22E0B36C4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7918171" y="11280973"/>
            <a:ext cx="715472" cy="417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1DF2176-8459-E4B6-448C-F71CA851463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10019854" y="10569510"/>
            <a:ext cx="2732775" cy="210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F06E8DA-D665-AFCF-5A70-F7E07DEDDC0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7517549" y="8367356"/>
            <a:ext cx="2189021" cy="10900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CFEAB5F-BBB5-2BD8-0C88-19E015F5FA5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11230811" y="6876618"/>
            <a:ext cx="913131" cy="189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28188F7C-F493-1DDD-1516-3069A110D9B1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rot="10800000">
            <a:off x="6623937" y="7021218"/>
            <a:ext cx="459436" cy="44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F755D99-113E-160D-9598-7E503E13F51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>
            <a:off x="14023321" y="9434656"/>
            <a:ext cx="772690" cy="7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8B86CA43-E34B-5617-EB0D-4A358CCA85EE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rot="16200000" flipH="1">
            <a:off x="13837291" y="7012896"/>
            <a:ext cx="194436" cy="95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8CD774F-111E-90EA-F1AC-2CF5989ADA18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>
            <a:off x="14766877" y="6876618"/>
            <a:ext cx="2257078" cy="4970974"/>
          </a:xfrm>
          <a:prstGeom prst="bentConnector3">
            <a:avLst>
              <a:gd name="adj1" fmla="val 854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14F6B2B4-81E0-44C0-BB5F-8AF1D2808B3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4234344" y="11906861"/>
            <a:ext cx="347365" cy="4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267F90B-D010-78AA-6B46-926D3A005CD3}"/>
              </a:ext>
            </a:extLst>
          </p:cNvPr>
          <p:cNvCxnSpPr>
            <a:cxnSpLocks/>
            <a:stCxn id="24" idx="0"/>
            <a:endCxn id="2" idx="0"/>
          </p:cNvCxnSpPr>
          <p:nvPr/>
        </p:nvCxnSpPr>
        <p:spPr>
          <a:xfrm rot="16200000" flipH="1">
            <a:off x="15759398" y="4054469"/>
            <a:ext cx="1080352" cy="5688331"/>
          </a:xfrm>
          <a:prstGeom prst="bentConnector3">
            <a:avLst>
              <a:gd name="adj1" fmla="val -21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7BADE125-8834-900F-7EE7-9FD3F21DB40D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11245666" y="8320734"/>
            <a:ext cx="1819372" cy="35268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 139">
            <a:extLst>
              <a:ext uri="{FF2B5EF4-FFF2-40B4-BE49-F238E27FC236}">
                <a16:creationId xmlns:a16="http://schemas.microsoft.com/office/drawing/2014/main" id="{853F8AE7-FE33-C3B2-5620-83A8E5B0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23444"/>
              </p:ext>
            </p:extLst>
          </p:nvPr>
        </p:nvGraphicFramePr>
        <p:xfrm>
          <a:off x="8512865" y="12790251"/>
          <a:ext cx="32638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83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resultFragment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最終結果表示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ja-JP" altLang="en-US" sz="1400"/>
                        <a:t>各クイズの解説へ飛ぶボタン表示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解説へ飛ぶ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showExplanation</a:t>
                      </a:r>
                      <a:r>
                        <a:rPr kumimoji="1" lang="en-US" altLang="ja-JP" sz="1400"/>
                        <a:t>()}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A7F13633-4CD5-A86B-3283-D7F562AE9B7F}"/>
              </a:ext>
            </a:extLst>
          </p:cNvPr>
          <p:cNvCxnSpPr>
            <a:cxnSpLocks/>
            <a:stCxn id="14" idx="2"/>
            <a:endCxn id="140" idx="1"/>
          </p:cNvCxnSpPr>
          <p:nvPr/>
        </p:nvCxnSpPr>
        <p:spPr>
          <a:xfrm rot="16200000" flipH="1">
            <a:off x="7201800" y="11997345"/>
            <a:ext cx="2176291" cy="445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ABE3D8-0574-8B2C-7AEE-EE0169F99B22}"/>
              </a:ext>
            </a:extLst>
          </p:cNvPr>
          <p:cNvSpPr txBox="1"/>
          <p:nvPr/>
        </p:nvSpPr>
        <p:spPr>
          <a:xfrm>
            <a:off x="3561344" y="94102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クイズ情報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DFE747-26FF-A903-308F-7B6FF29F36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762181" y="7974495"/>
            <a:ext cx="20338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CC41A552-E0E8-9449-2DCB-6FAEC5FAE6A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5725079" y="8662580"/>
            <a:ext cx="3210815" cy="2666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AFC39-32B7-5643-06C5-6CF6B831683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143740" y="8510180"/>
            <a:ext cx="0" cy="281925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053104C-6A33-526F-5029-967702082EBA}"/>
              </a:ext>
            </a:extLst>
          </p:cNvPr>
          <p:cNvSpPr txBox="1"/>
          <p:nvPr/>
        </p:nvSpPr>
        <p:spPr>
          <a:xfrm>
            <a:off x="19109485" y="9714831"/>
            <a:ext cx="76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45099A-90ED-D826-1241-E4A5684A23D8}"/>
              </a:ext>
            </a:extLst>
          </p:cNvPr>
          <p:cNvSpPr txBox="1"/>
          <p:nvPr/>
        </p:nvSpPr>
        <p:spPr>
          <a:xfrm>
            <a:off x="19328409" y="8787565"/>
            <a:ext cx="255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できればこれも消したいけど無理そう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CF75294-6AB8-F701-8499-ABE71E6498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8934338" y="9079953"/>
            <a:ext cx="39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54D2290-A990-AD3D-6C2A-A0E07B376435}"/>
              </a:ext>
            </a:extLst>
          </p:cNvPr>
          <p:cNvSpPr txBox="1"/>
          <p:nvPr/>
        </p:nvSpPr>
        <p:spPr>
          <a:xfrm>
            <a:off x="8612059" y="4172043"/>
            <a:ext cx="33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39190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6DD419-1CFA-ED53-C677-DD3F6320C053}"/>
              </a:ext>
            </a:extLst>
          </p:cNvPr>
          <p:cNvSpPr/>
          <p:nvPr/>
        </p:nvSpPr>
        <p:spPr>
          <a:xfrm>
            <a:off x="11415343" y="5448670"/>
            <a:ext cx="9720185" cy="1059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0DAE0F-17ED-190C-85FF-2E426C6D1E62}"/>
              </a:ext>
            </a:extLst>
          </p:cNvPr>
          <p:cNvSpPr/>
          <p:nvPr/>
        </p:nvSpPr>
        <p:spPr>
          <a:xfrm>
            <a:off x="3394972" y="9150771"/>
            <a:ext cx="12914118" cy="651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8BE1-D3C9-E119-E14A-2D4F2F4DED3D}"/>
              </a:ext>
            </a:extLst>
          </p:cNvPr>
          <p:cNvSpPr txBox="1"/>
          <p:nvPr/>
        </p:nvSpPr>
        <p:spPr>
          <a:xfrm>
            <a:off x="5880619" y="9275408"/>
            <a:ext cx="190854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クイズを解く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C76362-AEBF-6BBD-3DEA-7AC1ADC4673D}"/>
              </a:ext>
            </a:extLst>
          </p:cNvPr>
          <p:cNvSpPr txBox="1"/>
          <p:nvPr/>
        </p:nvSpPr>
        <p:spPr>
          <a:xfrm>
            <a:off x="12025558" y="5556161"/>
            <a:ext cx="11245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作成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BBC72365-D61D-B486-21F3-CF75CD7B9C6D}"/>
              </a:ext>
            </a:extLst>
          </p:cNvPr>
          <p:cNvGraphicFramePr>
            <a:graphicFrameLocks noGrp="1"/>
          </p:cNvGraphicFramePr>
          <p:nvPr/>
        </p:nvGraphicFramePr>
        <p:xfrm>
          <a:off x="12471704" y="13958418"/>
          <a:ext cx="3734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2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8548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searchFragment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85323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検索条件決定</a:t>
                      </a:r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listUpPack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条件に合うパックをリスト化して返す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4D89B93-8B5C-1203-9E10-CC10FFD7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99142"/>
              </p:ext>
            </p:extLst>
          </p:nvPr>
        </p:nvGraphicFramePr>
        <p:xfrm>
          <a:off x="12495682" y="11884484"/>
          <a:ext cx="3306186" cy="16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18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2558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selectPackFragment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2598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showPackList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kumimoji="1" lang="ja-JP" altLang="en-US" sz="1400"/>
                        <a:t>を起動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パック選択時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</a:t>
                      </a:r>
                      <a:r>
                        <a:rPr kumimoji="1" lang="en-US" altLang="ja-JP" sz="1400"/>
                        <a:t>id</a:t>
                      </a:r>
                      <a:r>
                        <a:rPr kumimoji="1" lang="ja-JP" altLang="en-US" sz="1400"/>
                        <a:t>を返す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onClickSearch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検索機能の呼び出し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onClickNextPage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次ページ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onClickFrontPage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前ページ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showPackList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パック一覧を表示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en-US" alt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D4818895-8590-7C95-1581-6C61EBB0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14929"/>
              </p:ext>
            </p:extLst>
          </p:nvPr>
        </p:nvGraphicFramePr>
        <p:xfrm>
          <a:off x="7083373" y="6314061"/>
          <a:ext cx="4147438" cy="150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3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4557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mainActivity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5385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 strike="sngStrike"/>
                        <a:t>タイトルレイアウトの表示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onClickMakePack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ボタン「作成」作成画面へ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onClickTakeQuiz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「クイズを解く」へ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onClickSetting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設定へ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goBackToMenu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メニューに戻る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56E82CB8-29C3-F0E5-9545-1CC57B34A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03549"/>
              </p:ext>
            </p:extLst>
          </p:nvPr>
        </p:nvGraphicFramePr>
        <p:xfrm>
          <a:off x="12505959" y="9316739"/>
          <a:ext cx="26971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4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4197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パック一覧表示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strike="sngStrike" err="1"/>
                        <a:t>onClickTakeQuiz</a:t>
                      </a:r>
                      <a:r>
                        <a:rPr kumimoji="1" lang="en-US" altLang="ja-JP" sz="1400" strike="sngStrike"/>
                        <a:t>(){</a:t>
                      </a:r>
                      <a:r>
                        <a:rPr kumimoji="1" lang="ja-JP" altLang="en-US" sz="1400" strike="sngStrike"/>
                        <a:t>クイズを解く</a:t>
                      </a:r>
                      <a:r>
                        <a:rPr kumimoji="1" lang="en-US" altLang="ja-JP" sz="1400" strike="sngStrike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onClickDeleteQuiz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クイズ削除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D65B923-B8A1-A99D-FB5B-33B10944BB42}"/>
              </a:ext>
            </a:extLst>
          </p:cNvPr>
          <p:cNvGraphicFramePr>
            <a:graphicFrameLocks noGrp="1"/>
          </p:cNvGraphicFramePr>
          <p:nvPr/>
        </p:nvGraphicFramePr>
        <p:xfrm>
          <a:off x="5836337" y="9275408"/>
          <a:ext cx="3905657" cy="216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657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65449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strike="noStrike" err="1"/>
                        <a:t>selectPack</a:t>
                      </a:r>
                      <a:r>
                        <a:rPr kumimoji="1" lang="ja-JP" altLang="en-US" sz="1400" strike="noStrike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selectPack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selectPackFragment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search(){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searchFragment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takeQuizzes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クイズを解く</a:t>
                      </a:r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400" strike="sngStrike">
                          <a:solidFill>
                            <a:schemeClr val="tx1"/>
                          </a:solidFill>
                        </a:rPr>
                        <a:t>成績を記録</a:t>
                      </a:r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en-US" altLang="ja-JP" sz="1400" strike="sngStrike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takeQuiz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takeQuizFragment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showExplanation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showExplanatuionFragment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result(){</a:t>
                      </a: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resultFragment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542036-450A-0722-1C31-A295E4A69CCA}"/>
              </a:ext>
            </a:extLst>
          </p:cNvPr>
          <p:cNvSpPr/>
          <p:nvPr/>
        </p:nvSpPr>
        <p:spPr>
          <a:xfrm>
            <a:off x="3394971" y="6164429"/>
            <a:ext cx="3503870" cy="165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78E193-C018-BD37-8671-E695E95F58E7}"/>
              </a:ext>
            </a:extLst>
          </p:cNvPr>
          <p:cNvSpPr txBox="1"/>
          <p:nvPr/>
        </p:nvSpPr>
        <p:spPr>
          <a:xfrm>
            <a:off x="3394971" y="6178899"/>
            <a:ext cx="58709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設定</a:t>
            </a:r>
          </a:p>
        </p:txBody>
      </p:sp>
      <p:graphicFrame>
        <p:nvGraphicFramePr>
          <p:cNvPr id="20" name="表 4">
            <a:extLst>
              <a:ext uri="{FF2B5EF4-FFF2-40B4-BE49-F238E27FC236}">
                <a16:creationId xmlns:a16="http://schemas.microsoft.com/office/drawing/2014/main" id="{13879E42-B8FA-0141-1343-148057480253}"/>
              </a:ext>
            </a:extLst>
          </p:cNvPr>
          <p:cNvGraphicFramePr>
            <a:graphicFrameLocks noGrp="1"/>
          </p:cNvGraphicFramePr>
          <p:nvPr/>
        </p:nvGraphicFramePr>
        <p:xfrm>
          <a:off x="3561344" y="6549532"/>
          <a:ext cx="3062593" cy="94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9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725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SettingFragment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85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sbSE</a:t>
                      </a:r>
                      <a:r>
                        <a:rPr kumimoji="1" lang="en-US" altLang="ja-JP" sz="1400"/>
                        <a:t>){SE}</a:t>
                      </a:r>
                    </a:p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sbBGM</a:t>
                      </a:r>
                      <a:r>
                        <a:rPr kumimoji="1" lang="en-US" altLang="ja-JP" sz="1400"/>
                        <a:t>){BGM}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4" name="表 4">
            <a:extLst>
              <a:ext uri="{FF2B5EF4-FFF2-40B4-BE49-F238E27FC236}">
                <a16:creationId xmlns:a16="http://schemas.microsoft.com/office/drawing/2014/main" id="{9DDCC09D-3FF4-DA05-6176-C5A0F330348A}"/>
              </a:ext>
            </a:extLst>
          </p:cNvPr>
          <p:cNvGraphicFramePr>
            <a:graphicFrameLocks noGrp="1"/>
          </p:cNvGraphicFramePr>
          <p:nvPr/>
        </p:nvGraphicFramePr>
        <p:xfrm>
          <a:off x="11622263" y="6550706"/>
          <a:ext cx="2622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93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3524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makePackActivity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03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onClickMakeNewPack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新規作成ボタン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onClickEditPack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パック編集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2876039F-4743-1448-0AAF-C58072446414}"/>
              </a:ext>
            </a:extLst>
          </p:cNvPr>
          <p:cNvGraphicFramePr>
            <a:graphicFrameLocks noGrp="1"/>
          </p:cNvGraphicFramePr>
          <p:nvPr/>
        </p:nvGraphicFramePr>
        <p:xfrm>
          <a:off x="17796058" y="7438810"/>
          <a:ext cx="2695365" cy="10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36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39850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makeNewPackFragment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スピナー表示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r>
                        <a:rPr kumimoji="1" lang="en-US" altLang="ja-JP" sz="1400" err="1"/>
                        <a:t>onClickEnter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パック情報決定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en-US" altLang="ja-JP" sz="1400" err="1"/>
                        <a:t>editQuiz</a:t>
                      </a:r>
                      <a:r>
                        <a:rPr kumimoji="1" lang="ja-JP" altLang="en-US" sz="1400"/>
                        <a:t>呼び出し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EBF19DA-740F-4E1A-5FD6-93E2A8BC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99148"/>
              </p:ext>
            </p:extLst>
          </p:nvPr>
        </p:nvGraphicFramePr>
        <p:xfrm>
          <a:off x="8473440" y="11529480"/>
          <a:ext cx="26897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761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takeQuizFragment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クイズ表示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onClickA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正誤判定</a:t>
                      </a:r>
                      <a:r>
                        <a:rPr kumimoji="1" lang="en-US" altLang="ja-JP" sz="1400"/>
                        <a:t>&amp;</a:t>
                      </a:r>
                      <a:r>
                        <a:rPr kumimoji="1" lang="ja-JP" altLang="en-US" sz="1400"/>
                        <a:t>結果表示</a:t>
                      </a:r>
                      <a:endParaRPr kumimoji="1" lang="en-US" altLang="ja-JP" sz="1400"/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mainApplication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の変数に正解数を代入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trike="sngStrike" err="1">
                          <a:solidFill>
                            <a:schemeClr val="tx1"/>
                          </a:solidFill>
                        </a:rPr>
                        <a:t>showExplanation</a:t>
                      </a:r>
                      <a:r>
                        <a:rPr kumimoji="1" lang="en-US" altLang="ja-JP" sz="1400" strike="sngStrike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ja-JP" altLang="en-US" sz="1400" strike="sngStrike">
                          <a:solidFill>
                            <a:schemeClr val="tx1"/>
                          </a:solidFill>
                        </a:rPr>
                        <a:t>解説表示</a:t>
                      </a:r>
                      <a:r>
                        <a:rPr kumimoji="1" lang="en-US" altLang="ja-JP" sz="1400" strike="sngStrike">
                          <a:solidFill>
                            <a:schemeClr val="tx1"/>
                          </a:solidFill>
                        </a:rPr>
                        <a:t>}</a:t>
                      </a:r>
                      <a:endParaRPr kumimoji="1" lang="ja-JP" altLang="en-US" sz="1400" strike="sng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2E7BB33-F1A9-D33F-FED0-54F22E0B36C4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7720391" y="11507950"/>
            <a:ext cx="821823" cy="684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1DF2176-8459-E4B6-448C-F71CA851463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9741994" y="10357292"/>
            <a:ext cx="2753688" cy="2375782"/>
          </a:xfrm>
          <a:prstGeom prst="bentConnector3">
            <a:avLst>
              <a:gd name="adj1" fmla="val 704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F06E8DA-D665-AFCF-5A70-F7E07DEDDC0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7744365" y="7862680"/>
            <a:ext cx="1457529" cy="13679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CFEAB5F-BBB5-2BD8-0C88-19E015F5FA5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11230811" y="7065970"/>
            <a:ext cx="391452" cy="28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28188F7C-F493-1DDD-1516-3069A110D9B1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rot="10800000">
            <a:off x="6623937" y="7021218"/>
            <a:ext cx="459436" cy="44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F755D99-113E-160D-9598-7E503E13F514}"/>
              </a:ext>
            </a:extLst>
          </p:cNvPr>
          <p:cNvCxnSpPr>
            <a:cxnSpLocks/>
            <a:stCxn id="24" idx="3"/>
            <a:endCxn id="9" idx="3"/>
          </p:cNvCxnSpPr>
          <p:nvPr/>
        </p:nvCxnSpPr>
        <p:spPr>
          <a:xfrm>
            <a:off x="14245198" y="7068866"/>
            <a:ext cx="1556670" cy="5664208"/>
          </a:xfrm>
          <a:prstGeom prst="bentConnector3">
            <a:avLst>
              <a:gd name="adj1" fmla="val 1525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8B86CA43-E34B-5617-EB0D-4A358CCA85EE}"/>
              </a:ext>
            </a:extLst>
          </p:cNvPr>
          <p:cNvCxnSpPr>
            <a:cxnSpLocks/>
            <a:stCxn id="24" idx="3"/>
            <a:endCxn id="13" idx="3"/>
          </p:cNvCxnSpPr>
          <p:nvPr/>
        </p:nvCxnSpPr>
        <p:spPr>
          <a:xfrm>
            <a:off x="14245198" y="7068866"/>
            <a:ext cx="957904" cy="2979393"/>
          </a:xfrm>
          <a:prstGeom prst="bentConnector3">
            <a:avLst>
              <a:gd name="adj1" fmla="val 245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8CD774F-111E-90EA-F1AC-2CF5989ADA18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14245198" y="7068866"/>
            <a:ext cx="2806096" cy="4778726"/>
          </a:xfrm>
          <a:prstGeom prst="bentConnector3">
            <a:avLst>
              <a:gd name="adj1" fmla="val 836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 139">
            <a:extLst>
              <a:ext uri="{FF2B5EF4-FFF2-40B4-BE49-F238E27FC236}">
                <a16:creationId xmlns:a16="http://schemas.microsoft.com/office/drawing/2014/main" id="{853F8AE7-FE33-C3B2-5620-83A8E5B0F65A}"/>
              </a:ext>
            </a:extLst>
          </p:cNvPr>
          <p:cNvGraphicFramePr>
            <a:graphicFrameLocks noGrp="1"/>
          </p:cNvGraphicFramePr>
          <p:nvPr/>
        </p:nvGraphicFramePr>
        <p:xfrm>
          <a:off x="8415854" y="13952566"/>
          <a:ext cx="327152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2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resultFragment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onCreate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最終結果表示</a:t>
                      </a:r>
                      <a:r>
                        <a:rPr kumimoji="1" lang="en-US" altLang="ja-JP" sz="1400"/>
                        <a:t>, </a:t>
                      </a:r>
                      <a:r>
                        <a:rPr kumimoji="1" lang="ja-JP" altLang="en-US" sz="1400"/>
                        <a:t>各クイズの解説へ飛ぶボタン表示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</a:t>
                      </a:r>
                      <a:r>
                        <a:rPr kumimoji="1" lang="ja-JP" altLang="en-US" sz="1400"/>
                        <a:t>解説へ飛ぶ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en-US" altLang="ja-JP" sz="1400" err="1"/>
                        <a:t>showExplanation</a:t>
                      </a:r>
                      <a:r>
                        <a:rPr kumimoji="1" lang="en-US" altLang="ja-JP" sz="1400"/>
                        <a:t>()}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A7F13633-4CD5-A86B-3283-D7F562AE9B7F}"/>
              </a:ext>
            </a:extLst>
          </p:cNvPr>
          <p:cNvCxnSpPr>
            <a:cxnSpLocks/>
            <a:stCxn id="14" idx="2"/>
            <a:endCxn id="140" idx="1"/>
          </p:cNvCxnSpPr>
          <p:nvPr/>
        </p:nvCxnSpPr>
        <p:spPr>
          <a:xfrm rot="16200000" flipH="1">
            <a:off x="6586735" y="12641606"/>
            <a:ext cx="3031549" cy="6266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ABE3D8-0574-8B2C-7AEE-EE0169F99B22}"/>
              </a:ext>
            </a:extLst>
          </p:cNvPr>
          <p:cNvSpPr txBox="1"/>
          <p:nvPr/>
        </p:nvSpPr>
        <p:spPr>
          <a:xfrm>
            <a:off x="3561344" y="94102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クイズ情報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54D2290-A990-AD3D-6C2A-A0E07B376435}"/>
              </a:ext>
            </a:extLst>
          </p:cNvPr>
          <p:cNvSpPr txBox="1"/>
          <p:nvPr/>
        </p:nvSpPr>
        <p:spPr>
          <a:xfrm>
            <a:off x="8612059" y="4172043"/>
            <a:ext cx="33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後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655D7A3B-E5AD-4C91-A314-DB0C7787C77E}"/>
              </a:ext>
            </a:extLst>
          </p:cNvPr>
          <p:cNvGraphicFramePr>
            <a:graphicFrameLocks noGrp="1"/>
          </p:cNvGraphicFramePr>
          <p:nvPr/>
        </p:nvGraphicFramePr>
        <p:xfrm>
          <a:off x="8462000" y="13203349"/>
          <a:ext cx="2701201" cy="67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01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80755">
                <a:tc>
                  <a:txBody>
                    <a:bodyPr/>
                    <a:lstStyle/>
                    <a:p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showExplanationFragment</a:t>
                      </a:r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37439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onCreate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回答・解説の表示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02806BD0-086E-CE02-7423-5EA58357AEE7}"/>
              </a:ext>
            </a:extLst>
          </p:cNvPr>
          <p:cNvCxnSpPr>
            <a:cxnSpLocks/>
            <a:stCxn id="14" idx="2"/>
            <a:endCxn id="62" idx="1"/>
          </p:cNvCxnSpPr>
          <p:nvPr/>
        </p:nvCxnSpPr>
        <p:spPr>
          <a:xfrm rot="16200000" flipH="1">
            <a:off x="7073697" y="12154644"/>
            <a:ext cx="2103770" cy="67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660D9F4-1EA4-4717-4B80-4DA37F5D8803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rot="10800000">
            <a:off x="9741994" y="10357292"/>
            <a:ext cx="2729710" cy="4332646"/>
          </a:xfrm>
          <a:prstGeom prst="bentConnector3">
            <a:avLst>
              <a:gd name="adj1" fmla="val 28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5AC001C1-B263-C6F3-D419-0613EB41C269}"/>
              </a:ext>
            </a:extLst>
          </p:cNvPr>
          <p:cNvCxnSpPr>
            <a:cxnSpLocks/>
            <a:stCxn id="24" idx="3"/>
            <a:endCxn id="8" idx="3"/>
          </p:cNvCxnSpPr>
          <p:nvPr/>
        </p:nvCxnSpPr>
        <p:spPr>
          <a:xfrm>
            <a:off x="14245198" y="7068866"/>
            <a:ext cx="1961232" cy="7621072"/>
          </a:xfrm>
          <a:prstGeom prst="bentConnector3">
            <a:avLst>
              <a:gd name="adj1" fmla="val 119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87ACD342-B98D-AB9C-A4E7-13705077D01C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4245198" y="7068866"/>
            <a:ext cx="3550860" cy="905629"/>
          </a:xfrm>
          <a:prstGeom prst="bentConnector3">
            <a:avLst>
              <a:gd name="adj1" fmla="val 66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35679660-59F8-FCA9-7677-E7374BAA5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79589"/>
              </p:ext>
            </p:extLst>
          </p:nvPr>
        </p:nvGraphicFramePr>
        <p:xfrm>
          <a:off x="17051294" y="11116072"/>
          <a:ext cx="38238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7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95132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editQuizFragment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0635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Oncreate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>
                          <a:solidFill>
                            <a:srgbClr val="FF0000"/>
                          </a:solidFill>
                        </a:rPr>
                        <a:t>テキストボックスの表示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onClickSaveNext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保存して次へ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onClickSaveClose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保存して終了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/>
                        <a:t>saveQuiz</a:t>
                      </a:r>
                      <a:r>
                        <a:rPr kumimoji="1" lang="en-US" altLang="ja-JP" sz="1400"/>
                        <a:t>(){</a:t>
                      </a:r>
                      <a:r>
                        <a:rPr kumimoji="1" lang="ja-JP" altLang="en-US" sz="1400"/>
                        <a:t>保存</a:t>
                      </a:r>
                      <a:r>
                        <a:rPr kumimoji="1" lang="en-US" altLang="ja-JP" sz="140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>
                          <a:solidFill>
                            <a:srgbClr val="FF0000"/>
                          </a:solidFill>
                        </a:rPr>
                        <a:t>isSavePossible</a:t>
                      </a:r>
                      <a:r>
                        <a:rPr kumimoji="1" lang="en-US" altLang="ja-JP" sz="140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/>
                        <a:t>保存可能かどうか調べる</a:t>
                      </a:r>
                      <a:r>
                        <a:rPr kumimoji="1" lang="en-US" altLang="ja-JP" sz="14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4BFB8E-CB67-3C1F-F164-7099B66AA290}"/>
              </a:ext>
            </a:extLst>
          </p:cNvPr>
          <p:cNvSpPr/>
          <p:nvPr/>
        </p:nvSpPr>
        <p:spPr>
          <a:xfrm>
            <a:off x="10353040" y="3718560"/>
            <a:ext cx="3149600" cy="161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MainApplication</a:t>
            </a:r>
            <a:r>
              <a:rPr kumimoji="1" lang="ja-JP" altLang="en-US"/>
              <a:t>クラス</a:t>
            </a:r>
            <a:endParaRPr kumimoji="1" lang="en-US" altLang="ja-JP"/>
          </a:p>
          <a:p>
            <a:pPr algn="ctr"/>
            <a:r>
              <a:rPr kumimoji="1" lang="en-US" altLang="ja-JP"/>
              <a:t>Int num;</a:t>
            </a:r>
          </a:p>
          <a:p>
            <a:pPr algn="ctr"/>
            <a:r>
              <a:rPr kumimoji="1" lang="en-US" altLang="ja-JP"/>
              <a:t>List&lt;int&gt; = PackList;</a:t>
            </a:r>
          </a:p>
          <a:p>
            <a:pPr algn="ctr"/>
            <a:r>
              <a:rPr kumimoji="1" lang="en-US" altLang="ja-JP"/>
              <a:t>Boolean canGetSearch=false;</a:t>
            </a:r>
          </a:p>
          <a:p>
            <a:pPr algn="ctr"/>
            <a:r>
              <a:rPr kumimoji="1" lang="en-US" altLang="ja-JP"/>
              <a:t>Boolen canGet</a:t>
            </a:r>
            <a:r>
              <a:rPr kumimoji="1" lang="ja-JP" altLang="en-US"/>
              <a:t>フラグメント名</a:t>
            </a:r>
            <a:r>
              <a:rPr kumimoji="1" lang="en-US" altLang="ja-JP"/>
              <a:t>=false;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6DD419-1CFA-ED53-C677-DD3F6320C053}"/>
              </a:ext>
            </a:extLst>
          </p:cNvPr>
          <p:cNvSpPr/>
          <p:nvPr/>
        </p:nvSpPr>
        <p:spPr>
          <a:xfrm>
            <a:off x="10287265" y="5235310"/>
            <a:ext cx="9720185" cy="1059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0DAE0F-17ED-190C-85FF-2E426C6D1E62}"/>
              </a:ext>
            </a:extLst>
          </p:cNvPr>
          <p:cNvSpPr/>
          <p:nvPr/>
        </p:nvSpPr>
        <p:spPr>
          <a:xfrm>
            <a:off x="2266894" y="8937411"/>
            <a:ext cx="13395966" cy="7997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8BE1-D3C9-E119-E14A-2D4F2F4DED3D}"/>
              </a:ext>
            </a:extLst>
          </p:cNvPr>
          <p:cNvSpPr txBox="1"/>
          <p:nvPr/>
        </p:nvSpPr>
        <p:spPr>
          <a:xfrm>
            <a:off x="4752541" y="9062048"/>
            <a:ext cx="190854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クイズを解く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C76362-AEBF-6BBD-3DEA-7AC1ADC4673D}"/>
              </a:ext>
            </a:extLst>
          </p:cNvPr>
          <p:cNvSpPr txBox="1"/>
          <p:nvPr/>
        </p:nvSpPr>
        <p:spPr>
          <a:xfrm>
            <a:off x="10897480" y="5342801"/>
            <a:ext cx="11245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作成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BBC72365-D61D-B486-21F3-CF75CD7B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56624"/>
              </p:ext>
            </p:extLst>
          </p:nvPr>
        </p:nvGraphicFramePr>
        <p:xfrm>
          <a:off x="11343626" y="13745058"/>
          <a:ext cx="3734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2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85484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searchFragment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85323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スピナー表示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onClickEnter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検索条件決定</a:t>
                      </a:r>
                      <a:r>
                        <a:rPr kumimoji="1" lang="en-US" altLang="ja-JP" sz="1400" dirty="0" err="1"/>
                        <a:t>listUpPack</a:t>
                      </a:r>
                      <a:r>
                        <a:rPr kumimoji="1" lang="en-US" altLang="ja-JP" sz="1400" dirty="0"/>
                        <a:t>()</a:t>
                      </a:r>
                      <a:r>
                        <a:rPr kumimoji="1" lang="ja-JP" altLang="en-US" sz="1400" dirty="0"/>
                        <a:t>を起動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listUpPack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条件に合うパックをリスト化して返す</a:t>
                      </a:r>
                      <a:r>
                        <a:rPr kumimoji="1" lang="en-US" altLang="ja-JP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4D89B93-8B5C-1203-9E10-CC10FFD7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453"/>
              </p:ext>
            </p:extLst>
          </p:nvPr>
        </p:nvGraphicFramePr>
        <p:xfrm>
          <a:off x="11367604" y="11671124"/>
          <a:ext cx="3306186" cy="16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186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2558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selectPackFragment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2598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showPackList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kumimoji="1" lang="ja-JP" altLang="en-US" sz="1400" dirty="0"/>
                        <a:t>を起動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</a:t>
                      </a:r>
                      <a:r>
                        <a:rPr kumimoji="1" lang="ja-JP" altLang="en-US" sz="1400" dirty="0"/>
                        <a:t>パック選択時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パック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を返す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onClickSearch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検索機能の呼び出し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onClickNextPage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次ページ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onClickFrontPage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前ページ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showPackList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パック一覧を表示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D4818895-8590-7C95-1581-6C61EBB0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432"/>
              </p:ext>
            </p:extLst>
          </p:nvPr>
        </p:nvGraphicFramePr>
        <p:xfrm>
          <a:off x="5955295" y="6100701"/>
          <a:ext cx="4147438" cy="171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3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45578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mainActivity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53854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strike="sngStrike" dirty="0"/>
                        <a:t>タイトルレイアウトの表示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onClickMakePack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ボタン「作成」作成画面へ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onClickTakeQuiz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「クイズを解く」へ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onClickSetting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設定へ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goBackToMenu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メニューに戻る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r>
                        <a:rPr kumimoji="1" lang="en-US" altLang="ja-JP" sz="1400" strike="noStrike" dirty="0" err="1">
                          <a:solidFill>
                            <a:srgbClr val="FF0000"/>
                          </a:solidFill>
                        </a:rPr>
                        <a:t>onClickMute</a:t>
                      </a:r>
                      <a:r>
                        <a:rPr kumimoji="1" lang="en-US" altLang="ja-JP" sz="1400" strike="noStrike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strike="noStrike" dirty="0">
                          <a:solidFill>
                            <a:srgbClr val="FF0000"/>
                          </a:solidFill>
                        </a:rPr>
                        <a:t>音量の</a:t>
                      </a:r>
                      <a:r>
                        <a:rPr kumimoji="1" lang="en-US" altLang="ja-JP" sz="1400" strike="noStrike" dirty="0">
                          <a:solidFill>
                            <a:srgbClr val="FF0000"/>
                          </a:solidFill>
                        </a:rPr>
                        <a:t>ONOFF}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56E82CB8-29C3-F0E5-9545-1CC57B34A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7230"/>
              </p:ext>
            </p:extLst>
          </p:nvPr>
        </p:nvGraphicFramePr>
        <p:xfrm>
          <a:off x="11023790" y="9073655"/>
          <a:ext cx="26971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4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41977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editPackFragment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クイズ一覧表示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onClickDeletePack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パック削除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strike="sngStrike" dirty="0" err="1"/>
                        <a:t>onClickTakeQuiz</a:t>
                      </a:r>
                      <a:r>
                        <a:rPr kumimoji="1" lang="en-US" altLang="ja-JP" sz="1400" strike="sngStrike" dirty="0"/>
                        <a:t>(){</a:t>
                      </a:r>
                      <a:r>
                        <a:rPr kumimoji="1" lang="ja-JP" altLang="en-US" sz="1400" strike="sngStrike" dirty="0"/>
                        <a:t>クイズを解く</a:t>
                      </a:r>
                      <a:r>
                        <a:rPr kumimoji="1" lang="en-US" altLang="ja-JP" sz="1400" strike="sngStrike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onClickDeleteQuiz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クイズ削除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onClickEditQuiz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クイズ編集</a:t>
                      </a:r>
                      <a:r>
                        <a:rPr kumimoji="1" lang="en-US" altLang="ja-JP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D65B923-B8A1-A99D-FB5B-33B10944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014"/>
              </p:ext>
            </p:extLst>
          </p:nvPr>
        </p:nvGraphicFramePr>
        <p:xfrm>
          <a:off x="2694941" y="9553901"/>
          <a:ext cx="3905657" cy="2590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657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65449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takeQuizPackActivity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en-US" altLang="ja-JP" sz="1400" strike="noStrike" dirty="0" err="1"/>
                        <a:t>selectPack</a:t>
                      </a:r>
                      <a:r>
                        <a:rPr kumimoji="1" lang="ja-JP" altLang="en-US" sz="1400" strike="noStrike" dirty="0"/>
                        <a:t>呼び出し、</a:t>
                      </a:r>
                      <a:r>
                        <a:rPr kumimoji="1" lang="en-US" altLang="ja-JP" sz="1400" strike="noStrike" dirty="0" err="1">
                          <a:solidFill>
                            <a:srgbClr val="FF0000"/>
                          </a:solidFill>
                        </a:rPr>
                        <a:t>takeQuiz</a:t>
                      </a:r>
                      <a:r>
                        <a:rPr kumimoji="1" lang="ja-JP" altLang="en-US" sz="1400" strike="noStrike" dirty="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selectPack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selectPackFragment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の呼び出し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search(){</a:t>
                      </a:r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searchFragment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takeQuizzes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クイズを解く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成績を記録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,result}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takeQuiz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takeQuizFragment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の呼び出し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showExplanation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en-US" altLang="ja-JP" sz="1400" strike="sngStrike" dirty="0" err="1">
                          <a:solidFill>
                            <a:srgbClr val="FF0000"/>
                          </a:solidFill>
                        </a:rPr>
                        <a:t>showExplanatuionFragment</a:t>
                      </a:r>
                      <a:r>
                        <a:rPr kumimoji="1" lang="ja-JP" altLang="en-US" sz="1400" strike="sngStrike" dirty="0">
                          <a:solidFill>
                            <a:srgbClr val="FF0000"/>
                          </a:solidFill>
                        </a:rPr>
                        <a:t>の呼び出し</a:t>
                      </a:r>
                      <a:r>
                        <a:rPr kumimoji="1" lang="en-US" altLang="ja-JP" sz="1400" strike="sngStrike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result(){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resultFragment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の呼び出し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onClickMenu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mainActivity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の起動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542036-450A-0722-1C31-A295E4A69CCA}"/>
              </a:ext>
            </a:extLst>
          </p:cNvPr>
          <p:cNvSpPr/>
          <p:nvPr/>
        </p:nvSpPr>
        <p:spPr>
          <a:xfrm>
            <a:off x="2266893" y="5951069"/>
            <a:ext cx="3503870" cy="165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8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78E193-C018-BD37-8671-E695E95F58E7}"/>
              </a:ext>
            </a:extLst>
          </p:cNvPr>
          <p:cNvSpPr txBox="1"/>
          <p:nvPr/>
        </p:nvSpPr>
        <p:spPr>
          <a:xfrm>
            <a:off x="2266893" y="5965539"/>
            <a:ext cx="58709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1"/>
              <a:t>設定</a:t>
            </a:r>
          </a:p>
        </p:txBody>
      </p:sp>
      <p:graphicFrame>
        <p:nvGraphicFramePr>
          <p:cNvPr id="20" name="表 4">
            <a:extLst>
              <a:ext uri="{FF2B5EF4-FFF2-40B4-BE49-F238E27FC236}">
                <a16:creationId xmlns:a16="http://schemas.microsoft.com/office/drawing/2014/main" id="{13879E42-B8FA-0141-1343-14805748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65767"/>
              </p:ext>
            </p:extLst>
          </p:nvPr>
        </p:nvGraphicFramePr>
        <p:xfrm>
          <a:off x="2433266" y="6336172"/>
          <a:ext cx="3062593" cy="94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93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217257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SettingFragment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8571">
                <a:tc>
                  <a:txBody>
                    <a:bodyPr/>
                    <a:lstStyle/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sbSE</a:t>
                      </a:r>
                      <a:r>
                        <a:rPr kumimoji="1" lang="en-US" altLang="ja-JP" sz="1400"/>
                        <a:t>){SE}</a:t>
                      </a:r>
                    </a:p>
                    <a:p>
                      <a:r>
                        <a:rPr kumimoji="1" lang="en-US" altLang="ja-JP" sz="1400" err="1"/>
                        <a:t>onStopTracking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en-US" altLang="ja-JP" sz="1400" err="1"/>
                        <a:t>seekbar</a:t>
                      </a:r>
                      <a:r>
                        <a:rPr kumimoji="1" lang="en-US" altLang="ja-JP" sz="1400"/>
                        <a:t> </a:t>
                      </a:r>
                      <a:r>
                        <a:rPr kumimoji="1" lang="en-US" altLang="ja-JP" sz="1400" err="1"/>
                        <a:t>sbBGM</a:t>
                      </a:r>
                      <a:r>
                        <a:rPr kumimoji="1" lang="en-US" altLang="ja-JP" sz="1400"/>
                        <a:t>){BGM}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4" name="表 4">
            <a:extLst>
              <a:ext uri="{FF2B5EF4-FFF2-40B4-BE49-F238E27FC236}">
                <a16:creationId xmlns:a16="http://schemas.microsoft.com/office/drawing/2014/main" id="{9DDCC09D-3FF4-DA05-6176-C5A0F330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86265"/>
              </p:ext>
            </p:extLst>
          </p:nvPr>
        </p:nvGraphicFramePr>
        <p:xfrm>
          <a:off x="11359459" y="6406295"/>
          <a:ext cx="2622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93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3524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makePackActivity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0371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onClickMakeNewPack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新規作成ボタン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onClickEditPack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パック編集</a:t>
                      </a:r>
                      <a:r>
                        <a:rPr kumimoji="1" lang="en-US" altLang="ja-JP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2876039F-4743-1448-0AAF-C5807244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29128"/>
              </p:ext>
            </p:extLst>
          </p:nvPr>
        </p:nvGraphicFramePr>
        <p:xfrm>
          <a:off x="17243843" y="7068876"/>
          <a:ext cx="2695365" cy="10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365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3985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makeNewPackFragment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スピナー表示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r>
                        <a:rPr kumimoji="1" lang="en-US" altLang="ja-JP" sz="1400" dirty="0" err="1"/>
                        <a:t>onClickEnter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パック情報決定</a:t>
                      </a:r>
                      <a:r>
                        <a:rPr kumimoji="1" lang="en-US" altLang="ja-JP" sz="1400" dirty="0"/>
                        <a:t>, </a:t>
                      </a:r>
                      <a:r>
                        <a:rPr kumimoji="1" lang="en-US" altLang="ja-JP" sz="1400" dirty="0" err="1"/>
                        <a:t>editQuiz</a:t>
                      </a:r>
                      <a:r>
                        <a:rPr kumimoji="1" lang="ja-JP" altLang="en-US" sz="1400" dirty="0"/>
                        <a:t>呼び出し</a:t>
                      </a:r>
                      <a:r>
                        <a:rPr kumimoji="1" lang="en-US" altLang="ja-JP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EBF19DA-740F-4E1A-5FD6-93E2A8BC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2133"/>
              </p:ext>
            </p:extLst>
          </p:nvPr>
        </p:nvGraphicFramePr>
        <p:xfrm>
          <a:off x="4887412" y="12785422"/>
          <a:ext cx="26897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761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takeQuizFragment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クイズ表示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onClickA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正誤判定</a:t>
                      </a:r>
                      <a:r>
                        <a:rPr kumimoji="1" lang="en-US" altLang="ja-JP" sz="1400" dirty="0"/>
                        <a:t>&amp;</a:t>
                      </a:r>
                      <a:r>
                        <a:rPr kumimoji="1" lang="ja-JP" altLang="en-US" sz="1400" dirty="0"/>
                        <a:t>結果表示</a:t>
                      </a:r>
                      <a:endParaRPr kumimoji="1" lang="en-US" altLang="ja-JP" sz="1400" dirty="0"/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mainApplication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の変数に正解数を代入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trike="sngStrike" dirty="0" err="1">
                          <a:solidFill>
                            <a:schemeClr val="tx1"/>
                          </a:solidFill>
                        </a:rPr>
                        <a:t>showExplanation</a:t>
                      </a:r>
                      <a:r>
                        <a:rPr kumimoji="1" lang="en-US" altLang="ja-JP" sz="1400" strike="sngStrike" dirty="0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ja-JP" altLang="en-US" sz="1400" strike="sngStrike" dirty="0">
                          <a:solidFill>
                            <a:schemeClr val="tx1"/>
                          </a:solidFill>
                        </a:rPr>
                        <a:t>解説表示</a:t>
                      </a:r>
                      <a:r>
                        <a:rPr kumimoji="1" lang="en-US" altLang="ja-JP" sz="1400" strike="sngStrike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kumimoji="1" lang="ja-JP" alt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2E7BB33-F1A9-D33F-FED0-54F22E0B36C4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081314" y="12710844"/>
            <a:ext cx="1372552" cy="2396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1DF2176-8459-E4B6-448C-F71CA851463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6600598" y="10849145"/>
            <a:ext cx="4767006" cy="16705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F06E8DA-D665-AFCF-5A70-F7E07DEDDC0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470381" y="6995268"/>
            <a:ext cx="1736022" cy="33812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CFEAB5F-BBB5-2BD8-0C88-19E015F5FA5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10102733" y="6924455"/>
            <a:ext cx="1256726" cy="348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28188F7C-F493-1DDD-1516-3069A110D9B1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rot="10800000">
            <a:off x="5495859" y="6807858"/>
            <a:ext cx="459436" cy="1514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F755D99-113E-160D-9598-7E503E13F514}"/>
              </a:ext>
            </a:extLst>
          </p:cNvPr>
          <p:cNvCxnSpPr>
            <a:cxnSpLocks/>
            <a:stCxn id="24" idx="3"/>
            <a:endCxn id="9" idx="3"/>
          </p:cNvCxnSpPr>
          <p:nvPr/>
        </p:nvCxnSpPr>
        <p:spPr>
          <a:xfrm>
            <a:off x="13982394" y="6924455"/>
            <a:ext cx="691396" cy="5595259"/>
          </a:xfrm>
          <a:prstGeom prst="bentConnector3">
            <a:avLst>
              <a:gd name="adj1" fmla="val 133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8B86CA43-E34B-5617-EB0D-4A358CCA85EE}"/>
              </a:ext>
            </a:extLst>
          </p:cNvPr>
          <p:cNvCxnSpPr>
            <a:cxnSpLocks/>
            <a:stCxn id="24" idx="3"/>
            <a:endCxn id="13" idx="3"/>
          </p:cNvCxnSpPr>
          <p:nvPr/>
        </p:nvCxnSpPr>
        <p:spPr>
          <a:xfrm flipH="1">
            <a:off x="13720933" y="6924455"/>
            <a:ext cx="261461" cy="2880720"/>
          </a:xfrm>
          <a:prstGeom prst="bentConnector3">
            <a:avLst>
              <a:gd name="adj1" fmla="val -874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8CD774F-111E-90EA-F1AC-2CF5989ADA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3982394" y="6924455"/>
            <a:ext cx="2806096" cy="48087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 139">
            <a:extLst>
              <a:ext uri="{FF2B5EF4-FFF2-40B4-BE49-F238E27FC236}">
                <a16:creationId xmlns:a16="http://schemas.microsoft.com/office/drawing/2014/main" id="{853F8AE7-FE33-C3B2-5620-83A8E5B0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22786"/>
              </p:ext>
            </p:extLst>
          </p:nvPr>
        </p:nvGraphicFramePr>
        <p:xfrm>
          <a:off x="4911093" y="15581312"/>
          <a:ext cx="327152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2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199368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resultFragment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63133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onCreate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最終結果表示</a:t>
                      </a:r>
                      <a:r>
                        <a:rPr kumimoji="1" lang="en-US" altLang="ja-JP" sz="1400" dirty="0"/>
                        <a:t>, </a:t>
                      </a:r>
                      <a:r>
                        <a:rPr kumimoji="1" lang="ja-JP" altLang="en-US" sz="1400" dirty="0"/>
                        <a:t>各クイズの解説へ飛ぶボタン表示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onClick</a:t>
                      </a:r>
                      <a:r>
                        <a:rPr kumimoji="1" lang="ja-JP" altLang="en-US" sz="1400" dirty="0"/>
                        <a:t>解説へ飛ぶ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en-US" altLang="ja-JP" sz="1400" dirty="0" err="1"/>
                        <a:t>showExplanation</a:t>
                      </a:r>
                      <a:r>
                        <a:rPr kumimoji="1" lang="en-US" altLang="ja-JP" sz="1400" dirty="0"/>
                        <a:t>()}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A7F13633-4CD5-A86B-3283-D7F562AE9B7F}"/>
              </a:ext>
            </a:extLst>
          </p:cNvPr>
          <p:cNvCxnSpPr>
            <a:cxnSpLocks/>
            <a:stCxn id="14" idx="2"/>
            <a:endCxn id="140" idx="1"/>
          </p:cNvCxnSpPr>
          <p:nvPr/>
        </p:nvCxnSpPr>
        <p:spPr>
          <a:xfrm rot="16200000" flipH="1">
            <a:off x="2801890" y="13990269"/>
            <a:ext cx="3955082" cy="2633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ABE3D8-0574-8B2C-7AEE-EE0169F99B22}"/>
              </a:ext>
            </a:extLst>
          </p:cNvPr>
          <p:cNvSpPr txBox="1"/>
          <p:nvPr/>
        </p:nvSpPr>
        <p:spPr>
          <a:xfrm>
            <a:off x="2433266" y="9196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クイズ情報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54D2290-A990-AD3D-6C2A-A0E07B376435}"/>
              </a:ext>
            </a:extLst>
          </p:cNvPr>
          <p:cNvSpPr txBox="1"/>
          <p:nvPr/>
        </p:nvSpPr>
        <p:spPr>
          <a:xfrm>
            <a:off x="7483981" y="3958683"/>
            <a:ext cx="33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後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655D7A3B-E5AD-4C91-A314-DB0C7787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74208"/>
              </p:ext>
            </p:extLst>
          </p:nvPr>
        </p:nvGraphicFramePr>
        <p:xfrm>
          <a:off x="4887412" y="14387959"/>
          <a:ext cx="3271522" cy="106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2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3056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solidFill>
                            <a:schemeClr val="bg1"/>
                          </a:solidFill>
                        </a:rPr>
                        <a:t>showExplanationFragment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04361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onCreate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(){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回答・解説の表示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onClickCloseFragment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フラグメントを閉じる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02806BD0-086E-CE02-7423-5EA58357AEE7}"/>
              </a:ext>
            </a:extLst>
          </p:cNvPr>
          <p:cNvCxnSpPr>
            <a:cxnSpLocks/>
            <a:stCxn id="14" idx="2"/>
            <a:endCxn id="62" idx="1"/>
          </p:cNvCxnSpPr>
          <p:nvPr/>
        </p:nvCxnSpPr>
        <p:spPr>
          <a:xfrm rot="16200000" flipH="1">
            <a:off x="3380286" y="13411872"/>
            <a:ext cx="2774609" cy="23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87ACD342-B98D-AB9C-A4E7-13705077D01C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3982394" y="6924455"/>
            <a:ext cx="3261449" cy="680106"/>
          </a:xfrm>
          <a:prstGeom prst="bentConnector3">
            <a:avLst>
              <a:gd name="adj1" fmla="val 861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35679660-59F8-FCA9-7677-E7374BAA5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02716"/>
              </p:ext>
            </p:extLst>
          </p:nvPr>
        </p:nvGraphicFramePr>
        <p:xfrm>
          <a:off x="15923216" y="10902712"/>
          <a:ext cx="3823878" cy="148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78">
                  <a:extLst>
                    <a:ext uri="{9D8B030D-6E8A-4147-A177-3AD203B41FA5}">
                      <a16:colId xmlns:a16="http://schemas.microsoft.com/office/drawing/2014/main" val="4279577287"/>
                    </a:ext>
                  </a:extLst>
                </a:gridCol>
              </a:tblGrid>
              <a:tr h="329168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editQuizFragment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9822"/>
                  </a:ext>
                </a:extLst>
              </a:tr>
              <a:tr h="70635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Oncreate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テキストボックスの表示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onClickSaveNext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保存して次へ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onClickSaveClose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保存して終了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saveQuiz</a:t>
                      </a:r>
                      <a:r>
                        <a:rPr kumimoji="1" lang="en-US" altLang="ja-JP" sz="1400" dirty="0"/>
                        <a:t>(){</a:t>
                      </a:r>
                      <a:r>
                        <a:rPr kumimoji="1" lang="ja-JP" altLang="en-US" sz="1400" dirty="0"/>
                        <a:t>保存</a:t>
                      </a:r>
                      <a:r>
                        <a:rPr kumimoji="1" lang="en-US" altLang="ja-JP" sz="1400" dirty="0"/>
                        <a:t>}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isSavePossible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(){</a:t>
                      </a:r>
                      <a:r>
                        <a:rPr kumimoji="1" lang="ja-JP" altLang="en-US" sz="1400" dirty="0"/>
                        <a:t>保存可能かどうか調べる</a:t>
                      </a:r>
                      <a:r>
                        <a:rPr kumimoji="1" lang="en-US" altLang="ja-JP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84679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4BFB8E-CB67-3C1F-F164-7099B66AA290}"/>
              </a:ext>
            </a:extLst>
          </p:cNvPr>
          <p:cNvSpPr/>
          <p:nvPr/>
        </p:nvSpPr>
        <p:spPr>
          <a:xfrm>
            <a:off x="9224962" y="3505200"/>
            <a:ext cx="3149600" cy="161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MainApplication</a:t>
            </a:r>
            <a:r>
              <a:rPr kumimoji="1" lang="ja-JP" altLang="en-US" dirty="0"/>
              <a:t>クラス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Int num;</a:t>
            </a:r>
          </a:p>
          <a:p>
            <a:pPr algn="ctr"/>
            <a:r>
              <a:rPr kumimoji="1" lang="en-US" altLang="ja-JP" dirty="0"/>
              <a:t>List&lt;int&gt; = </a:t>
            </a:r>
            <a:r>
              <a:rPr kumimoji="1" lang="en-US" altLang="ja-JP" dirty="0" err="1"/>
              <a:t>PackList</a:t>
            </a:r>
            <a:r>
              <a:rPr kumimoji="1" lang="en-US" altLang="ja-JP" dirty="0"/>
              <a:t>;</a:t>
            </a:r>
          </a:p>
          <a:p>
            <a:pPr algn="ctr"/>
            <a:r>
              <a:rPr kumimoji="1" lang="en-US" altLang="ja-JP" dirty="0"/>
              <a:t>Boolean </a:t>
            </a:r>
            <a:r>
              <a:rPr kumimoji="1" lang="en-US" altLang="ja-JP" dirty="0" err="1"/>
              <a:t>canGetSearch</a:t>
            </a:r>
            <a:r>
              <a:rPr kumimoji="1" lang="en-US" altLang="ja-JP" dirty="0"/>
              <a:t>=false;</a:t>
            </a:r>
          </a:p>
          <a:p>
            <a:pPr algn="ctr"/>
            <a:r>
              <a:rPr kumimoji="1" lang="en-US" altLang="ja-JP" dirty="0" err="1"/>
              <a:t>Boolen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canGet</a:t>
            </a:r>
            <a:r>
              <a:rPr kumimoji="1" lang="ja-JP" altLang="en-US" dirty="0"/>
              <a:t>フラグメント名</a:t>
            </a:r>
            <a:r>
              <a:rPr kumimoji="1" lang="en-US" altLang="ja-JP" dirty="0"/>
              <a:t>=false;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F970DF-7471-8341-0589-D12D36E00B99}"/>
              </a:ext>
            </a:extLst>
          </p:cNvPr>
          <p:cNvCxnSpPr/>
          <p:nvPr/>
        </p:nvCxnSpPr>
        <p:spPr>
          <a:xfrm>
            <a:off x="2433266" y="6337346"/>
            <a:ext cx="3068056" cy="9549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839F5C6-E189-6AFF-AF32-C2024CC5B4C0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2905930" y="13483071"/>
            <a:ext cx="451466" cy="221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8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8162B3A9-DAA4-0C80-EF00-F0E77CA81357}"/>
              </a:ext>
            </a:extLst>
          </p:cNvPr>
          <p:cNvSpPr/>
          <p:nvPr/>
        </p:nvSpPr>
        <p:spPr>
          <a:xfrm>
            <a:off x="1097279" y="1158240"/>
            <a:ext cx="5631767" cy="8009206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61B07768-2141-3A84-48C8-A3836C4EB438}"/>
              </a:ext>
            </a:extLst>
          </p:cNvPr>
          <p:cNvSpPr/>
          <p:nvPr/>
        </p:nvSpPr>
        <p:spPr>
          <a:xfrm>
            <a:off x="1097279" y="518835"/>
            <a:ext cx="3646902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takeQuizPackActivity</a:t>
            </a:r>
            <a:endParaRPr kumimoji="1" lang="ja-JP" altLang="en-US" sz="2800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033F1410-F118-DB7F-72BD-6B53642B1AD2}"/>
              </a:ext>
            </a:extLst>
          </p:cNvPr>
          <p:cNvSpPr/>
          <p:nvPr/>
        </p:nvSpPr>
        <p:spPr>
          <a:xfrm>
            <a:off x="1265356" y="1977775"/>
            <a:ext cx="5295607" cy="6925092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/>
              <a:t>フラグメントコンテナ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FF0C88F5-914C-A212-1A75-DB067B371CED}"/>
              </a:ext>
            </a:extLst>
          </p:cNvPr>
          <p:cNvSpPr/>
          <p:nvPr/>
        </p:nvSpPr>
        <p:spPr>
          <a:xfrm>
            <a:off x="1265356" y="1367603"/>
            <a:ext cx="1512907" cy="395005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メニュー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796530A2-3E5C-877B-6AE8-27B1E76EC240}"/>
              </a:ext>
            </a:extLst>
          </p:cNvPr>
          <p:cNvSpPr/>
          <p:nvPr/>
        </p:nvSpPr>
        <p:spPr>
          <a:xfrm>
            <a:off x="1265357" y="11897280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F45280D0-B850-4A1A-1005-FE42DA05C50F}"/>
              </a:ext>
            </a:extLst>
          </p:cNvPr>
          <p:cNvSpPr/>
          <p:nvPr/>
        </p:nvSpPr>
        <p:spPr>
          <a:xfrm>
            <a:off x="1265356" y="11261785"/>
            <a:ext cx="422104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showExplanationFragment</a:t>
            </a:r>
            <a:endParaRPr kumimoji="1" lang="ja-JP" altLang="en-US" sz="2800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222053DC-3A56-01C7-DA7D-3146D6CB105D}"/>
              </a:ext>
            </a:extLst>
          </p:cNvPr>
          <p:cNvSpPr/>
          <p:nvPr/>
        </p:nvSpPr>
        <p:spPr>
          <a:xfrm>
            <a:off x="1609797" y="12778451"/>
            <a:ext cx="4606724" cy="1643605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問題文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2026DA55-CD74-EA01-8543-E2501DD6A278}"/>
              </a:ext>
            </a:extLst>
          </p:cNvPr>
          <p:cNvSpPr/>
          <p:nvPr/>
        </p:nvSpPr>
        <p:spPr>
          <a:xfrm>
            <a:off x="1469985" y="12026096"/>
            <a:ext cx="1666754" cy="448953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解説を閉じる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3760FDB9-F20A-7803-4DEA-ABE177BACED3}"/>
              </a:ext>
            </a:extLst>
          </p:cNvPr>
          <p:cNvSpPr/>
          <p:nvPr/>
        </p:nvSpPr>
        <p:spPr>
          <a:xfrm>
            <a:off x="1663049" y="16608435"/>
            <a:ext cx="4606724" cy="1643605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解説の表示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38771431-D782-7FDB-7DB5-2298E553DF3B}"/>
              </a:ext>
            </a:extLst>
          </p:cNvPr>
          <p:cNvSpPr/>
          <p:nvPr/>
        </p:nvSpPr>
        <p:spPr>
          <a:xfrm>
            <a:off x="1663049" y="14707131"/>
            <a:ext cx="3571803" cy="1192192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正解の答え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3B62E621-5E88-971D-2629-8EB40E5BC661}"/>
              </a:ext>
            </a:extLst>
          </p:cNvPr>
          <p:cNvSpPr/>
          <p:nvPr/>
        </p:nvSpPr>
        <p:spPr>
          <a:xfrm>
            <a:off x="7861692" y="11924288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40BAF116-0869-C6CB-8A5E-B1B220CA792D}"/>
              </a:ext>
            </a:extLst>
          </p:cNvPr>
          <p:cNvSpPr/>
          <p:nvPr/>
        </p:nvSpPr>
        <p:spPr>
          <a:xfrm>
            <a:off x="7804493" y="11261785"/>
            <a:ext cx="2525352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resultFragment</a:t>
            </a:r>
            <a:endParaRPr kumimoji="1" lang="ja-JP" altLang="en-US" sz="2800" dirty="0"/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B22D0BBE-219B-CE1C-2CD0-18D6E78AEC7E}"/>
              </a:ext>
            </a:extLst>
          </p:cNvPr>
          <p:cNvSpPr/>
          <p:nvPr/>
        </p:nvSpPr>
        <p:spPr>
          <a:xfrm>
            <a:off x="8077243" y="12582067"/>
            <a:ext cx="4768768" cy="1661786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最終結果</a:t>
            </a: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6506D723-5A1B-D887-DC56-28D1DBB94966}"/>
              </a:ext>
            </a:extLst>
          </p:cNvPr>
          <p:cNvSpPr/>
          <p:nvPr/>
        </p:nvSpPr>
        <p:spPr>
          <a:xfrm>
            <a:off x="7343711" y="1158240"/>
            <a:ext cx="5631767" cy="8009206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167CB907-BFAC-777E-C23B-96D894A838C0}"/>
              </a:ext>
            </a:extLst>
          </p:cNvPr>
          <p:cNvSpPr/>
          <p:nvPr/>
        </p:nvSpPr>
        <p:spPr>
          <a:xfrm>
            <a:off x="7343711" y="518835"/>
            <a:ext cx="3646902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mainActivity</a:t>
            </a:r>
            <a:endParaRPr kumimoji="1" lang="ja-JP" altLang="en-US" sz="2800" dirty="0"/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083456EB-038A-C143-6452-773B11C7FC53}"/>
              </a:ext>
            </a:extLst>
          </p:cNvPr>
          <p:cNvSpPr/>
          <p:nvPr/>
        </p:nvSpPr>
        <p:spPr>
          <a:xfrm>
            <a:off x="11244539" y="1367685"/>
            <a:ext cx="1512907" cy="395005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ミュート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AFD820C-4133-A0D9-36F4-65E54B0DEDD2}"/>
              </a:ext>
            </a:extLst>
          </p:cNvPr>
          <p:cNvSpPr/>
          <p:nvPr/>
        </p:nvSpPr>
        <p:spPr>
          <a:xfrm>
            <a:off x="7804492" y="2321169"/>
            <a:ext cx="4701689" cy="1984770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アプリのタイトル名</a:t>
            </a: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5F6F9638-6B18-D512-55FA-9E29DE8C52C9}"/>
              </a:ext>
            </a:extLst>
          </p:cNvPr>
          <p:cNvSpPr/>
          <p:nvPr/>
        </p:nvSpPr>
        <p:spPr>
          <a:xfrm>
            <a:off x="8639807" y="5061920"/>
            <a:ext cx="2802853" cy="1547447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クイズを解く</a:t>
            </a: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58A4E01B-4B0F-D671-EFE3-5F1279F67942}"/>
              </a:ext>
            </a:extLst>
          </p:cNvPr>
          <p:cNvSpPr/>
          <p:nvPr/>
        </p:nvSpPr>
        <p:spPr>
          <a:xfrm>
            <a:off x="8639806" y="7271041"/>
            <a:ext cx="2802853" cy="1547447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パックの編集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CCA9E7CB-FC3D-EEAD-A47D-C78DA2A312EB}"/>
              </a:ext>
            </a:extLst>
          </p:cNvPr>
          <p:cNvSpPr/>
          <p:nvPr/>
        </p:nvSpPr>
        <p:spPr>
          <a:xfrm>
            <a:off x="14442920" y="1158240"/>
            <a:ext cx="5631767" cy="8009207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FCB0B24E-0EF3-77AF-8A62-5BD59CB0CC90}"/>
              </a:ext>
            </a:extLst>
          </p:cNvPr>
          <p:cNvSpPr/>
          <p:nvPr/>
        </p:nvSpPr>
        <p:spPr>
          <a:xfrm>
            <a:off x="14271572" y="518834"/>
            <a:ext cx="2980107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takeQuizFragment</a:t>
            </a:r>
            <a:endParaRPr kumimoji="1" lang="ja-JP" altLang="en-US" sz="2800" dirty="0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1FEC6D3A-1FBE-DABD-A730-A82C8565584E}"/>
              </a:ext>
            </a:extLst>
          </p:cNvPr>
          <p:cNvSpPr/>
          <p:nvPr/>
        </p:nvSpPr>
        <p:spPr>
          <a:xfrm>
            <a:off x="14531810" y="1366461"/>
            <a:ext cx="1724628" cy="396147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正解数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問題数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65D7895A-7E09-6870-37FA-C1F324D4C1EB}"/>
              </a:ext>
            </a:extLst>
          </p:cNvPr>
          <p:cNvSpPr/>
          <p:nvPr/>
        </p:nvSpPr>
        <p:spPr>
          <a:xfrm>
            <a:off x="14703072" y="2085272"/>
            <a:ext cx="5093688" cy="1739968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クイズ表示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5AFDD6-CAF6-7B87-F20D-349E45402941}"/>
              </a:ext>
            </a:extLst>
          </p:cNvPr>
          <p:cNvSpPr/>
          <p:nvPr/>
        </p:nvSpPr>
        <p:spPr>
          <a:xfrm>
            <a:off x="14871565" y="4147904"/>
            <a:ext cx="2216883" cy="138275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9E9D5E-FDAB-D8EF-A532-F51D1454030F}"/>
              </a:ext>
            </a:extLst>
          </p:cNvPr>
          <p:cNvSpPr/>
          <p:nvPr/>
        </p:nvSpPr>
        <p:spPr>
          <a:xfrm>
            <a:off x="17447449" y="4085795"/>
            <a:ext cx="2216883" cy="138275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F6922-F222-A53D-16F8-30B66303A602}"/>
              </a:ext>
            </a:extLst>
          </p:cNvPr>
          <p:cNvSpPr/>
          <p:nvPr/>
        </p:nvSpPr>
        <p:spPr>
          <a:xfrm>
            <a:off x="14864787" y="6021275"/>
            <a:ext cx="2216883" cy="138275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1E56FC8-4724-4334-A26C-A883B8914152}"/>
              </a:ext>
            </a:extLst>
          </p:cNvPr>
          <p:cNvSpPr/>
          <p:nvPr/>
        </p:nvSpPr>
        <p:spPr>
          <a:xfrm>
            <a:off x="17440670" y="6028329"/>
            <a:ext cx="2216883" cy="138275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2F56369-B166-91A2-D8D8-420C53661502}"/>
              </a:ext>
            </a:extLst>
          </p:cNvPr>
          <p:cNvSpPr/>
          <p:nvPr/>
        </p:nvSpPr>
        <p:spPr>
          <a:xfrm>
            <a:off x="9424161" y="14596396"/>
            <a:ext cx="1811368" cy="70104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問題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ABA49474-5682-DFC4-396B-3901165E9648}"/>
              </a:ext>
            </a:extLst>
          </p:cNvPr>
          <p:cNvSpPr/>
          <p:nvPr/>
        </p:nvSpPr>
        <p:spPr>
          <a:xfrm>
            <a:off x="9062609" y="15466609"/>
            <a:ext cx="2380050" cy="13905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問題の数分のボタン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6AC3D3E-B4BF-00E6-D8C1-2702A4D6590A}"/>
              </a:ext>
            </a:extLst>
          </p:cNvPr>
          <p:cNvSpPr/>
          <p:nvPr/>
        </p:nvSpPr>
        <p:spPr>
          <a:xfrm>
            <a:off x="9346950" y="17026377"/>
            <a:ext cx="1811368" cy="70104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問題ｎ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DFFC32C-78E7-A1EA-44C1-FE36883EB6F9}"/>
              </a:ext>
            </a:extLst>
          </p:cNvPr>
          <p:cNvSpPr/>
          <p:nvPr/>
        </p:nvSpPr>
        <p:spPr>
          <a:xfrm>
            <a:off x="11658600" y="14756362"/>
            <a:ext cx="579120" cy="3124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スクロールバー</a:t>
            </a:r>
          </a:p>
        </p:txBody>
      </p:sp>
    </p:spTree>
    <p:extLst>
      <p:ext uri="{BB962C8B-B14F-4D97-AF65-F5344CB8AC3E}">
        <p14:creationId xmlns:p14="http://schemas.microsoft.com/office/powerpoint/2010/main" val="40418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EE3E819-54FC-E606-6A02-4668481E83FC}"/>
              </a:ext>
            </a:extLst>
          </p:cNvPr>
          <p:cNvSpPr/>
          <p:nvPr/>
        </p:nvSpPr>
        <p:spPr>
          <a:xfrm>
            <a:off x="1240777" y="818414"/>
            <a:ext cx="3083904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makePackActivity</a:t>
            </a:r>
            <a:endParaRPr kumimoji="1" lang="ja-JP" altLang="en-US" sz="2800" dirty="0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AFFBC3D1-0A0F-7983-A9B1-D077C1E8AE09}"/>
              </a:ext>
            </a:extLst>
          </p:cNvPr>
          <p:cNvSpPr/>
          <p:nvPr/>
        </p:nvSpPr>
        <p:spPr>
          <a:xfrm>
            <a:off x="8058325" y="1648484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161DA7A6-A706-035C-A773-06CB462D5450}"/>
              </a:ext>
            </a:extLst>
          </p:cNvPr>
          <p:cNvSpPr/>
          <p:nvPr/>
        </p:nvSpPr>
        <p:spPr>
          <a:xfrm>
            <a:off x="8058324" y="884173"/>
            <a:ext cx="384938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makeNewPackFragment</a:t>
            </a:r>
            <a:endParaRPr kumimoji="1" lang="ja-JP" altLang="en-US" sz="2800" dirty="0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6CF1BD76-8187-D0F1-F4E9-67A5CD85BA05}"/>
              </a:ext>
            </a:extLst>
          </p:cNvPr>
          <p:cNvSpPr/>
          <p:nvPr/>
        </p:nvSpPr>
        <p:spPr>
          <a:xfrm>
            <a:off x="1103322" y="11605231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20095484-E926-A186-4A9B-701021CD7186}"/>
              </a:ext>
            </a:extLst>
          </p:cNvPr>
          <p:cNvSpPr/>
          <p:nvPr/>
        </p:nvSpPr>
        <p:spPr>
          <a:xfrm>
            <a:off x="1240776" y="10918396"/>
            <a:ext cx="384938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editPackFragment</a:t>
            </a:r>
            <a:endParaRPr kumimoji="1" lang="ja-JP" altLang="en-US" sz="2800" dirty="0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8A834020-2F46-F24A-9C5C-AC8C9307EFC6}"/>
              </a:ext>
            </a:extLst>
          </p:cNvPr>
          <p:cNvSpPr/>
          <p:nvPr/>
        </p:nvSpPr>
        <p:spPr>
          <a:xfrm>
            <a:off x="14875871" y="11605231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FFEFD44-9983-0378-954F-9FABFB69A0D4}"/>
              </a:ext>
            </a:extLst>
          </p:cNvPr>
          <p:cNvSpPr/>
          <p:nvPr/>
        </p:nvSpPr>
        <p:spPr>
          <a:xfrm>
            <a:off x="14875874" y="10918396"/>
            <a:ext cx="384938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editQuizFragment</a:t>
            </a:r>
            <a:endParaRPr kumimoji="1" lang="ja-JP" altLang="en-US" sz="2800" dirty="0"/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6CF3D6DE-ABF3-22DC-0A86-BF61E135C0ED}"/>
              </a:ext>
            </a:extLst>
          </p:cNvPr>
          <p:cNvSpPr/>
          <p:nvPr/>
        </p:nvSpPr>
        <p:spPr>
          <a:xfrm>
            <a:off x="8379282" y="2141109"/>
            <a:ext cx="4606724" cy="1643605"/>
          </a:xfrm>
          <a:prstGeom prst="flowChartProcess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タイトル名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C9F4BBB4-9BAB-3521-8A67-CD4E1F377027}"/>
              </a:ext>
            </a:extLst>
          </p:cNvPr>
          <p:cNvSpPr/>
          <p:nvPr/>
        </p:nvSpPr>
        <p:spPr>
          <a:xfrm>
            <a:off x="8394483" y="4256861"/>
            <a:ext cx="4606724" cy="1643605"/>
          </a:xfrm>
          <a:prstGeom prst="flowChartProcess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パックの説明文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BC2BF1C-FA5D-0370-5809-905CB2022068}"/>
              </a:ext>
            </a:extLst>
          </p:cNvPr>
          <p:cNvSpPr/>
          <p:nvPr/>
        </p:nvSpPr>
        <p:spPr>
          <a:xfrm>
            <a:off x="8406863" y="6343098"/>
            <a:ext cx="4696261" cy="915033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ジャンル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B1802220-670F-8329-1DEB-23BC6137AF2C}"/>
              </a:ext>
            </a:extLst>
          </p:cNvPr>
          <p:cNvSpPr/>
          <p:nvPr/>
        </p:nvSpPr>
        <p:spPr>
          <a:xfrm rot="10800000">
            <a:off x="12297403" y="6647887"/>
            <a:ext cx="559018" cy="4257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81961128-70A2-0598-68CC-983E861A745E}"/>
              </a:ext>
            </a:extLst>
          </p:cNvPr>
          <p:cNvSpPr/>
          <p:nvPr/>
        </p:nvSpPr>
        <p:spPr>
          <a:xfrm>
            <a:off x="14875872" y="1545700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7831D8B0-2851-2924-6191-9F83B79D0054}"/>
              </a:ext>
            </a:extLst>
          </p:cNvPr>
          <p:cNvSpPr/>
          <p:nvPr/>
        </p:nvSpPr>
        <p:spPr>
          <a:xfrm>
            <a:off x="14875874" y="884173"/>
            <a:ext cx="384938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searchFragment</a:t>
            </a:r>
            <a:endParaRPr kumimoji="1" lang="ja-JP" altLang="en-US" sz="2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9081D4D-232D-410D-5658-CABA76DD3BC6}"/>
              </a:ext>
            </a:extLst>
          </p:cNvPr>
          <p:cNvSpPr/>
          <p:nvPr/>
        </p:nvSpPr>
        <p:spPr>
          <a:xfrm>
            <a:off x="15504963" y="2406105"/>
            <a:ext cx="4130039" cy="86750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ジャンル</a:t>
            </a:r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9B97E63B-D7F8-C5F8-E82E-971597517C39}"/>
              </a:ext>
            </a:extLst>
          </p:cNvPr>
          <p:cNvSpPr/>
          <p:nvPr/>
        </p:nvSpPr>
        <p:spPr>
          <a:xfrm>
            <a:off x="15011843" y="11826871"/>
            <a:ext cx="3266498" cy="694144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パック名</a:t>
            </a: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EE124319-6C52-AC3B-BDD4-37A9562D792A}"/>
              </a:ext>
            </a:extLst>
          </p:cNvPr>
          <p:cNvSpPr/>
          <p:nvPr/>
        </p:nvSpPr>
        <p:spPr>
          <a:xfrm>
            <a:off x="18479128" y="11754571"/>
            <a:ext cx="1423746" cy="694144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保存して次の問題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B50D3DC6-15B2-D38A-9B2E-19B913B21431}"/>
              </a:ext>
            </a:extLst>
          </p:cNvPr>
          <p:cNvSpPr/>
          <p:nvPr/>
        </p:nvSpPr>
        <p:spPr>
          <a:xfrm rot="10800000">
            <a:off x="18988260" y="2731860"/>
            <a:ext cx="293045" cy="209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B1440BD3-DA9C-FF34-B183-C75CCCC8A7C4}"/>
              </a:ext>
            </a:extLst>
          </p:cNvPr>
          <p:cNvSpPr/>
          <p:nvPr/>
        </p:nvSpPr>
        <p:spPr>
          <a:xfrm>
            <a:off x="15401233" y="7213824"/>
            <a:ext cx="2798663" cy="911555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検索</a:t>
            </a: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671D2CCB-A46E-227B-B9EF-218E52BD7F06}"/>
              </a:ext>
            </a:extLst>
          </p:cNvPr>
          <p:cNvSpPr/>
          <p:nvPr/>
        </p:nvSpPr>
        <p:spPr>
          <a:xfrm>
            <a:off x="8104630" y="11682707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D350BE0-E157-694D-77EC-6D48C5CB7DBE}"/>
              </a:ext>
            </a:extLst>
          </p:cNvPr>
          <p:cNvSpPr/>
          <p:nvPr/>
        </p:nvSpPr>
        <p:spPr>
          <a:xfrm>
            <a:off x="8058323" y="10918396"/>
            <a:ext cx="3849383" cy="5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selectPackFragment</a:t>
            </a:r>
            <a:endParaRPr kumimoji="1" lang="ja-JP" altLang="en-US" sz="28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92786C-38CF-F7F9-83A4-9C943C000487}"/>
              </a:ext>
            </a:extLst>
          </p:cNvPr>
          <p:cNvSpPr/>
          <p:nvPr/>
        </p:nvSpPr>
        <p:spPr>
          <a:xfrm>
            <a:off x="12678425" y="11906892"/>
            <a:ext cx="641139" cy="867508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86933E0A-30C6-835C-CDF5-A6B921D80788}"/>
              </a:ext>
            </a:extLst>
          </p:cNvPr>
          <p:cNvSpPr/>
          <p:nvPr/>
        </p:nvSpPr>
        <p:spPr>
          <a:xfrm rot="5400000">
            <a:off x="12839484" y="12235909"/>
            <a:ext cx="293045" cy="209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E3698D7-4593-CB08-F5BF-ABBA37645CA8}"/>
              </a:ext>
            </a:extLst>
          </p:cNvPr>
          <p:cNvSpPr/>
          <p:nvPr/>
        </p:nvSpPr>
        <p:spPr>
          <a:xfrm rot="10800000">
            <a:off x="10139253" y="11906892"/>
            <a:ext cx="641139" cy="867508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4C34C17B-85FC-8C02-C6DC-71E5C10B0807}"/>
              </a:ext>
            </a:extLst>
          </p:cNvPr>
          <p:cNvSpPr/>
          <p:nvPr/>
        </p:nvSpPr>
        <p:spPr>
          <a:xfrm rot="16200000">
            <a:off x="10259615" y="12205270"/>
            <a:ext cx="293045" cy="209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638C58-76C7-B05F-0E47-0291286F70B5}"/>
              </a:ext>
            </a:extLst>
          </p:cNvPr>
          <p:cNvSpPr/>
          <p:nvPr/>
        </p:nvSpPr>
        <p:spPr>
          <a:xfrm>
            <a:off x="15504964" y="3845876"/>
            <a:ext cx="4130039" cy="86750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問題数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CADA2762-607F-6730-4EA0-5B99C12D2A86}"/>
              </a:ext>
            </a:extLst>
          </p:cNvPr>
          <p:cNvSpPr/>
          <p:nvPr/>
        </p:nvSpPr>
        <p:spPr>
          <a:xfrm rot="10800000">
            <a:off x="18988259" y="4262379"/>
            <a:ext cx="293045" cy="209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4EE511-F714-7BD2-39A3-39268A61FC92}"/>
              </a:ext>
            </a:extLst>
          </p:cNvPr>
          <p:cNvSpPr/>
          <p:nvPr/>
        </p:nvSpPr>
        <p:spPr>
          <a:xfrm>
            <a:off x="15504964" y="5280548"/>
            <a:ext cx="4130039" cy="86750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キーワード</a:t>
            </a: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D0AD5D28-18CE-5124-7F37-C4B4E66A4A9A}"/>
              </a:ext>
            </a:extLst>
          </p:cNvPr>
          <p:cNvSpPr/>
          <p:nvPr/>
        </p:nvSpPr>
        <p:spPr>
          <a:xfrm>
            <a:off x="1240776" y="1545700"/>
            <a:ext cx="5631767" cy="8009206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6C0F5749-31E6-EE34-FF4F-F3E246961E9E}"/>
              </a:ext>
            </a:extLst>
          </p:cNvPr>
          <p:cNvSpPr/>
          <p:nvPr/>
        </p:nvSpPr>
        <p:spPr>
          <a:xfrm>
            <a:off x="1392143" y="2262207"/>
            <a:ext cx="5295607" cy="714099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b="1" dirty="0"/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9F8B0F45-A6B7-9F21-02D6-C48DA4F3EA57}"/>
              </a:ext>
            </a:extLst>
          </p:cNvPr>
          <p:cNvSpPr/>
          <p:nvPr/>
        </p:nvSpPr>
        <p:spPr>
          <a:xfrm>
            <a:off x="1536430" y="1746104"/>
            <a:ext cx="1512907" cy="395005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メニュー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DBD4DC0C-1B52-E8A6-C979-1BFCAD341D34}"/>
              </a:ext>
            </a:extLst>
          </p:cNvPr>
          <p:cNvSpPr/>
          <p:nvPr/>
        </p:nvSpPr>
        <p:spPr>
          <a:xfrm>
            <a:off x="1982907" y="3402512"/>
            <a:ext cx="4312920" cy="2301240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クイズの新規作成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08426FB6-C4F9-A03F-7EB0-1A32FDF9BD15}"/>
              </a:ext>
            </a:extLst>
          </p:cNvPr>
          <p:cNvSpPr/>
          <p:nvPr/>
        </p:nvSpPr>
        <p:spPr>
          <a:xfrm>
            <a:off x="1982907" y="6286249"/>
            <a:ext cx="4312920" cy="2301240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クイズの編集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89C978-9531-0AED-A433-75CEA1FB184C}"/>
              </a:ext>
            </a:extLst>
          </p:cNvPr>
          <p:cNvSpPr txBox="1"/>
          <p:nvPr/>
        </p:nvSpPr>
        <p:spPr>
          <a:xfrm>
            <a:off x="1982906" y="2406105"/>
            <a:ext cx="357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フラグメントコンテナ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259600B-8367-66D4-23BF-3090CA3738C9}"/>
              </a:ext>
            </a:extLst>
          </p:cNvPr>
          <p:cNvSpPr/>
          <p:nvPr/>
        </p:nvSpPr>
        <p:spPr>
          <a:xfrm>
            <a:off x="15224760" y="13841606"/>
            <a:ext cx="4410242" cy="1056575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/>
              <a:t>問題文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F577175-622C-8AD1-4F31-DB9493C80B06}"/>
              </a:ext>
            </a:extLst>
          </p:cNvPr>
          <p:cNvSpPr/>
          <p:nvPr/>
        </p:nvSpPr>
        <p:spPr>
          <a:xfrm>
            <a:off x="15309207" y="15086377"/>
            <a:ext cx="1577623" cy="80010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854FFD-0611-648F-00AE-0D73AFD1FD12}"/>
              </a:ext>
            </a:extLst>
          </p:cNvPr>
          <p:cNvSpPr/>
          <p:nvPr/>
        </p:nvSpPr>
        <p:spPr>
          <a:xfrm>
            <a:off x="17936445" y="15089904"/>
            <a:ext cx="1577623" cy="80010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C4C54DC-09F5-8051-B007-E6DA134F6748}"/>
              </a:ext>
            </a:extLst>
          </p:cNvPr>
          <p:cNvSpPr/>
          <p:nvPr/>
        </p:nvSpPr>
        <p:spPr>
          <a:xfrm>
            <a:off x="15309207" y="16340427"/>
            <a:ext cx="1577623" cy="80010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F7B0BA3-ED98-D649-C4DD-5EC8F56AB674}"/>
              </a:ext>
            </a:extLst>
          </p:cNvPr>
          <p:cNvSpPr/>
          <p:nvPr/>
        </p:nvSpPr>
        <p:spPr>
          <a:xfrm>
            <a:off x="17936445" y="16363373"/>
            <a:ext cx="1577623" cy="80010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選択し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85C35EB-5155-90FC-DFC5-8626A89D0B87}"/>
              </a:ext>
            </a:extLst>
          </p:cNvPr>
          <p:cNvSpPr/>
          <p:nvPr/>
        </p:nvSpPr>
        <p:spPr>
          <a:xfrm>
            <a:off x="15224760" y="17398934"/>
            <a:ext cx="4526280" cy="1132906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/>
              <a:t>解説</a:t>
            </a:r>
          </a:p>
        </p:txBody>
      </p:sp>
      <p:sp>
        <p:nvSpPr>
          <p:cNvPr id="50" name="フローチャート: 処理 49">
            <a:extLst>
              <a:ext uri="{FF2B5EF4-FFF2-40B4-BE49-F238E27FC236}">
                <a16:creationId xmlns:a16="http://schemas.microsoft.com/office/drawing/2014/main" id="{E5146FDB-5C25-E5C0-A9A3-4991F82DD488}"/>
              </a:ext>
            </a:extLst>
          </p:cNvPr>
          <p:cNvSpPr/>
          <p:nvPr/>
        </p:nvSpPr>
        <p:spPr>
          <a:xfrm>
            <a:off x="18510438" y="12734661"/>
            <a:ext cx="1423746" cy="694144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保存して終了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0D6D955-F417-DC0E-4483-21CF8D05A02B}"/>
              </a:ext>
            </a:extLst>
          </p:cNvPr>
          <p:cNvSpPr/>
          <p:nvPr/>
        </p:nvSpPr>
        <p:spPr>
          <a:xfrm>
            <a:off x="8443774" y="11932763"/>
            <a:ext cx="1539240" cy="69414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検索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6EFEC78-2683-105D-0E3E-C34CEFC97FA9}"/>
              </a:ext>
            </a:extLst>
          </p:cNvPr>
          <p:cNvSpPr/>
          <p:nvPr/>
        </p:nvSpPr>
        <p:spPr>
          <a:xfrm>
            <a:off x="10956994" y="11906892"/>
            <a:ext cx="1557729" cy="81100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現在ページ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全ページ数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8D79818-009E-AA90-E91C-27157201CC97}"/>
              </a:ext>
            </a:extLst>
          </p:cNvPr>
          <p:cNvSpPr/>
          <p:nvPr/>
        </p:nvSpPr>
        <p:spPr>
          <a:xfrm>
            <a:off x="8897509" y="13238806"/>
            <a:ext cx="1374474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15C447A-329E-A791-6C16-92B8F0973EBE}"/>
              </a:ext>
            </a:extLst>
          </p:cNvPr>
          <p:cNvSpPr/>
          <p:nvPr/>
        </p:nvSpPr>
        <p:spPr>
          <a:xfrm>
            <a:off x="10890103" y="13204007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68A111-1B00-98EF-D5A6-304FEB666318}"/>
              </a:ext>
            </a:extLst>
          </p:cNvPr>
          <p:cNvSpPr/>
          <p:nvPr/>
        </p:nvSpPr>
        <p:spPr>
          <a:xfrm>
            <a:off x="8909425" y="14239384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83EE431-2E8F-6157-4773-BD8FA6E77E98}"/>
              </a:ext>
            </a:extLst>
          </p:cNvPr>
          <p:cNvSpPr/>
          <p:nvPr/>
        </p:nvSpPr>
        <p:spPr>
          <a:xfrm>
            <a:off x="10874466" y="14170749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16DBC2F-3CBC-C6F2-FCF8-C6C6392F20B1}"/>
              </a:ext>
            </a:extLst>
          </p:cNvPr>
          <p:cNvSpPr/>
          <p:nvPr/>
        </p:nvSpPr>
        <p:spPr>
          <a:xfrm>
            <a:off x="10890103" y="15358510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4FAFA00-34BF-8734-DDF2-31F8EA6FCC73}"/>
              </a:ext>
            </a:extLst>
          </p:cNvPr>
          <p:cNvSpPr/>
          <p:nvPr/>
        </p:nvSpPr>
        <p:spPr>
          <a:xfrm>
            <a:off x="8930421" y="15323019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5</a:t>
            </a:r>
            <a:endParaRPr kumimoji="1" lang="ja-JP" altLang="en-US" b="1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927BF98-34A2-8466-3943-DC46CA3FF14D}"/>
              </a:ext>
            </a:extLst>
          </p:cNvPr>
          <p:cNvSpPr/>
          <p:nvPr/>
        </p:nvSpPr>
        <p:spPr>
          <a:xfrm>
            <a:off x="8926926" y="16323469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7</a:t>
            </a:r>
            <a:endParaRPr kumimoji="1" lang="ja-JP" altLang="en-US" b="1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D6B90B1-AA5F-24E0-5F3A-0033BE9E4A5C}"/>
              </a:ext>
            </a:extLst>
          </p:cNvPr>
          <p:cNvSpPr/>
          <p:nvPr/>
        </p:nvSpPr>
        <p:spPr>
          <a:xfrm>
            <a:off x="10926181" y="16333450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8</a:t>
            </a:r>
            <a:endParaRPr kumimoji="1" lang="ja-JP" altLang="en-US" b="1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DB1A87B-B0A1-D713-A65F-8C29CC62EBA1}"/>
              </a:ext>
            </a:extLst>
          </p:cNvPr>
          <p:cNvSpPr/>
          <p:nvPr/>
        </p:nvSpPr>
        <p:spPr>
          <a:xfrm>
            <a:off x="10907604" y="17442595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10</a:t>
            </a:r>
            <a:endParaRPr kumimoji="1" lang="ja-JP" altLang="en-US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CD90963-7D70-21DD-EBCD-C8238D14EBF7}"/>
              </a:ext>
            </a:extLst>
          </p:cNvPr>
          <p:cNvSpPr/>
          <p:nvPr/>
        </p:nvSpPr>
        <p:spPr>
          <a:xfrm>
            <a:off x="8930421" y="17407104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</a:t>
            </a:r>
            <a:r>
              <a:rPr kumimoji="1" lang="en-US" altLang="ja-JP" b="1" dirty="0"/>
              <a:t>9</a:t>
            </a:r>
            <a:endParaRPr kumimoji="1" lang="ja-JP" altLang="en-US" b="1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9AA28E-4A50-65D0-60C8-420343097479}"/>
              </a:ext>
            </a:extLst>
          </p:cNvPr>
          <p:cNvSpPr/>
          <p:nvPr/>
        </p:nvSpPr>
        <p:spPr>
          <a:xfrm>
            <a:off x="12514723" y="13488929"/>
            <a:ext cx="541073" cy="4591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スクロールバ</a:t>
            </a:r>
            <a:r>
              <a:rPr kumimoji="1" lang="ja-JP" altLang="en-US" dirty="0"/>
              <a:t>ー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F877971-B1BD-36DA-8F1B-6FAA6CBAE6CC}"/>
              </a:ext>
            </a:extLst>
          </p:cNvPr>
          <p:cNvSpPr/>
          <p:nvPr/>
        </p:nvSpPr>
        <p:spPr>
          <a:xfrm>
            <a:off x="1392143" y="11932763"/>
            <a:ext cx="2402617" cy="862022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パック名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29B3F93-7895-3A78-8432-9015BAB4BAC6}"/>
              </a:ext>
            </a:extLst>
          </p:cNvPr>
          <p:cNvSpPr/>
          <p:nvPr/>
        </p:nvSpPr>
        <p:spPr>
          <a:xfrm>
            <a:off x="3962906" y="11988111"/>
            <a:ext cx="974854" cy="78628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パック削除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C0F4C34-9580-8613-BB66-356A81D3EC32}"/>
              </a:ext>
            </a:extLst>
          </p:cNvPr>
          <p:cNvSpPr/>
          <p:nvPr/>
        </p:nvSpPr>
        <p:spPr>
          <a:xfrm>
            <a:off x="5140604" y="11703645"/>
            <a:ext cx="974854" cy="78628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クイズ削除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A813EFB-5F9E-9413-70C0-0EFE8A7DA1CE}"/>
              </a:ext>
            </a:extLst>
          </p:cNvPr>
          <p:cNvSpPr/>
          <p:nvPr/>
        </p:nvSpPr>
        <p:spPr>
          <a:xfrm>
            <a:off x="5140604" y="12702640"/>
            <a:ext cx="974854" cy="78628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クイズ編集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289AC70-83DE-F80B-5E4B-C332D420FCE8}"/>
              </a:ext>
            </a:extLst>
          </p:cNvPr>
          <p:cNvSpPr/>
          <p:nvPr/>
        </p:nvSpPr>
        <p:spPr>
          <a:xfrm>
            <a:off x="1605646" y="13590184"/>
            <a:ext cx="1374474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B407D5F-EEEA-BFC6-9D72-102FF5878423}"/>
              </a:ext>
            </a:extLst>
          </p:cNvPr>
          <p:cNvSpPr/>
          <p:nvPr/>
        </p:nvSpPr>
        <p:spPr>
          <a:xfrm>
            <a:off x="3761624" y="13604337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AB2A5D6-6D73-5C00-DDAC-B2FA2A207C14}"/>
              </a:ext>
            </a:extLst>
          </p:cNvPr>
          <p:cNvSpPr/>
          <p:nvPr/>
        </p:nvSpPr>
        <p:spPr>
          <a:xfrm>
            <a:off x="1536430" y="14654779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13E467F-21BA-6787-D7D3-DEF364FDF4A1}"/>
              </a:ext>
            </a:extLst>
          </p:cNvPr>
          <p:cNvSpPr/>
          <p:nvPr/>
        </p:nvSpPr>
        <p:spPr>
          <a:xfrm>
            <a:off x="3794760" y="14621184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BD92A2-4480-F5A3-5379-C739DE16D3D1}"/>
              </a:ext>
            </a:extLst>
          </p:cNvPr>
          <p:cNvSpPr/>
          <p:nvPr/>
        </p:nvSpPr>
        <p:spPr>
          <a:xfrm>
            <a:off x="3712741" y="15773386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5307139-8E08-1F83-F187-A3B0F73E1EAB}"/>
              </a:ext>
            </a:extLst>
          </p:cNvPr>
          <p:cNvSpPr/>
          <p:nvPr/>
        </p:nvSpPr>
        <p:spPr>
          <a:xfrm>
            <a:off x="1631296" y="15765194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5</a:t>
            </a:r>
            <a:endParaRPr kumimoji="1" lang="ja-JP" altLang="en-US" b="1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162FF10-75D5-F3A1-9BA1-01533582C603}"/>
              </a:ext>
            </a:extLst>
          </p:cNvPr>
          <p:cNvSpPr/>
          <p:nvPr/>
        </p:nvSpPr>
        <p:spPr>
          <a:xfrm>
            <a:off x="1549347" y="16706352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7</a:t>
            </a:r>
            <a:endParaRPr kumimoji="1" lang="ja-JP" altLang="en-US" b="1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F021E75-045E-9DC1-0EA0-09DCF2B7B616}"/>
              </a:ext>
            </a:extLst>
          </p:cNvPr>
          <p:cNvSpPr/>
          <p:nvPr/>
        </p:nvSpPr>
        <p:spPr>
          <a:xfrm>
            <a:off x="3648755" y="16642268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8</a:t>
            </a:r>
            <a:endParaRPr kumimoji="1" lang="ja-JP" altLang="en-US" b="1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14691A4-42D3-9838-A44F-5680D1701B31}"/>
              </a:ext>
            </a:extLst>
          </p:cNvPr>
          <p:cNvSpPr/>
          <p:nvPr/>
        </p:nvSpPr>
        <p:spPr>
          <a:xfrm>
            <a:off x="3534609" y="17857990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10</a:t>
            </a:r>
            <a:endParaRPr kumimoji="1" lang="ja-JP" altLang="en-US" b="1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9E9A72F-92C9-2776-1593-69B53167025F}"/>
              </a:ext>
            </a:extLst>
          </p:cNvPr>
          <p:cNvSpPr/>
          <p:nvPr/>
        </p:nvSpPr>
        <p:spPr>
          <a:xfrm>
            <a:off x="1511664" y="17788739"/>
            <a:ext cx="1377418" cy="63759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クイズ</a:t>
            </a:r>
            <a:r>
              <a:rPr kumimoji="1" lang="en-US" altLang="ja-JP" b="1" dirty="0"/>
              <a:t>9</a:t>
            </a:r>
            <a:endParaRPr kumimoji="1" lang="ja-JP" altLang="en-US" b="1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56D23E3-65BA-7CB5-D529-270BD0316557}"/>
              </a:ext>
            </a:extLst>
          </p:cNvPr>
          <p:cNvSpPr/>
          <p:nvPr/>
        </p:nvSpPr>
        <p:spPr>
          <a:xfrm>
            <a:off x="5430874" y="13904324"/>
            <a:ext cx="541073" cy="4591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スクロールバー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02688D4-6CF3-48D2-2309-E511B28AF4BB}"/>
              </a:ext>
            </a:extLst>
          </p:cNvPr>
          <p:cNvSpPr/>
          <p:nvPr/>
        </p:nvSpPr>
        <p:spPr>
          <a:xfrm>
            <a:off x="11460480" y="7960172"/>
            <a:ext cx="1595316" cy="72652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入力確定</a:t>
            </a:r>
          </a:p>
        </p:txBody>
      </p:sp>
      <p:pic>
        <p:nvPicPr>
          <p:cNvPr id="87" name="グラフィックス 86" descr="チェックマークを付けたチェック ボックス 枠線">
            <a:extLst>
              <a:ext uri="{FF2B5EF4-FFF2-40B4-BE49-F238E27FC236}">
                <a16:creationId xmlns:a16="http://schemas.microsoft.com/office/drawing/2014/main" id="{81CCB69C-5574-42F5-B4C1-13BA1404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129" y="13409164"/>
            <a:ext cx="914400" cy="914400"/>
          </a:xfrm>
          <a:prstGeom prst="rect">
            <a:avLst/>
          </a:prstGeom>
        </p:spPr>
      </p:pic>
      <p:pic>
        <p:nvPicPr>
          <p:cNvPr id="88" name="グラフィックス 87" descr="チェックマークを付けたチェック ボックス 枠線">
            <a:extLst>
              <a:ext uri="{FF2B5EF4-FFF2-40B4-BE49-F238E27FC236}">
                <a16:creationId xmlns:a16="http://schemas.microsoft.com/office/drawing/2014/main" id="{17A7C374-7083-9E4A-1682-5B53FF0C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187" y="13439182"/>
            <a:ext cx="914400" cy="914400"/>
          </a:xfrm>
          <a:prstGeom prst="rect">
            <a:avLst/>
          </a:prstGeom>
        </p:spPr>
      </p:pic>
      <p:pic>
        <p:nvPicPr>
          <p:cNvPr id="89" name="グラフィックス 88" descr="チェックマークを付けたチェック ボックス 枠線">
            <a:extLst>
              <a:ext uri="{FF2B5EF4-FFF2-40B4-BE49-F238E27FC236}">
                <a16:creationId xmlns:a16="http://schemas.microsoft.com/office/drawing/2014/main" id="{28DED425-F10B-9E08-C5A1-0914AA13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129" y="14452670"/>
            <a:ext cx="914400" cy="914400"/>
          </a:xfrm>
          <a:prstGeom prst="rect">
            <a:avLst/>
          </a:prstGeom>
        </p:spPr>
      </p:pic>
      <p:pic>
        <p:nvPicPr>
          <p:cNvPr id="90" name="グラフィックス 89" descr="チェックマークを付けたチェック ボックス 枠線">
            <a:extLst>
              <a:ext uri="{FF2B5EF4-FFF2-40B4-BE49-F238E27FC236}">
                <a16:creationId xmlns:a16="http://schemas.microsoft.com/office/drawing/2014/main" id="{42EE3547-D8DF-53BD-C15B-2EF7F9F1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271" y="14433936"/>
            <a:ext cx="914400" cy="914400"/>
          </a:xfrm>
          <a:prstGeom prst="rect">
            <a:avLst/>
          </a:prstGeom>
        </p:spPr>
      </p:pic>
      <p:pic>
        <p:nvPicPr>
          <p:cNvPr id="91" name="グラフィックス 90" descr="チェックマークを付けたチェック ボックス 枠線">
            <a:extLst>
              <a:ext uri="{FF2B5EF4-FFF2-40B4-BE49-F238E27FC236}">
                <a16:creationId xmlns:a16="http://schemas.microsoft.com/office/drawing/2014/main" id="{6DA06F08-C106-2DB3-CB25-8BA3ED33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120" y="15653285"/>
            <a:ext cx="914400" cy="914400"/>
          </a:xfrm>
          <a:prstGeom prst="rect">
            <a:avLst/>
          </a:prstGeom>
        </p:spPr>
      </p:pic>
      <p:pic>
        <p:nvPicPr>
          <p:cNvPr id="92" name="グラフィックス 91" descr="チェックマークを付けたチェック ボックス 枠線">
            <a:extLst>
              <a:ext uri="{FF2B5EF4-FFF2-40B4-BE49-F238E27FC236}">
                <a16:creationId xmlns:a16="http://schemas.microsoft.com/office/drawing/2014/main" id="{80958D19-84DD-60AC-B6BC-77B1683A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11" y="15553992"/>
            <a:ext cx="914400" cy="914400"/>
          </a:xfrm>
          <a:prstGeom prst="rect">
            <a:avLst/>
          </a:prstGeom>
        </p:spPr>
      </p:pic>
      <p:pic>
        <p:nvPicPr>
          <p:cNvPr id="93" name="グラフィックス 92" descr="チェックマークを付けたチェック ボックス 枠線">
            <a:extLst>
              <a:ext uri="{FF2B5EF4-FFF2-40B4-BE49-F238E27FC236}">
                <a16:creationId xmlns:a16="http://schemas.microsoft.com/office/drawing/2014/main" id="{2D7638AB-6822-A478-DE32-DBA07653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146" y="16513849"/>
            <a:ext cx="914400" cy="914400"/>
          </a:xfrm>
          <a:prstGeom prst="rect">
            <a:avLst/>
          </a:prstGeom>
        </p:spPr>
      </p:pic>
      <p:pic>
        <p:nvPicPr>
          <p:cNvPr id="94" name="グラフィックス 93" descr="チェックマークを付けたチェック ボックス 枠線">
            <a:extLst>
              <a:ext uri="{FF2B5EF4-FFF2-40B4-BE49-F238E27FC236}">
                <a16:creationId xmlns:a16="http://schemas.microsoft.com/office/drawing/2014/main" id="{3232193B-D9BC-D797-A3FB-F1AEA0FD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965" y="16468392"/>
            <a:ext cx="914400" cy="914400"/>
          </a:xfrm>
          <a:prstGeom prst="rect">
            <a:avLst/>
          </a:prstGeom>
        </p:spPr>
      </p:pic>
      <p:pic>
        <p:nvPicPr>
          <p:cNvPr id="95" name="グラフィックス 94" descr="チェックマークを付けたチェック ボックス 枠線">
            <a:extLst>
              <a:ext uri="{FF2B5EF4-FFF2-40B4-BE49-F238E27FC236}">
                <a16:creationId xmlns:a16="http://schemas.microsoft.com/office/drawing/2014/main" id="{BA2B1D4F-25D4-B262-5541-7F3B3486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079" y="17622994"/>
            <a:ext cx="914400" cy="914400"/>
          </a:xfrm>
          <a:prstGeom prst="rect">
            <a:avLst/>
          </a:prstGeom>
        </p:spPr>
      </p:pic>
      <p:pic>
        <p:nvPicPr>
          <p:cNvPr id="96" name="グラフィックス 95" descr="チェックマークを付けたチェック ボックス 枠線">
            <a:extLst>
              <a:ext uri="{FF2B5EF4-FFF2-40B4-BE49-F238E27FC236}">
                <a16:creationId xmlns:a16="http://schemas.microsoft.com/office/drawing/2014/main" id="{6818648F-AE06-F217-F471-E83516DA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76" y="17630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10186</TotalTime>
  <Words>1411</Words>
  <Application>Microsoft Office PowerPoint</Application>
  <PresentationFormat>ユーザー設定</PresentationFormat>
  <Paragraphs>320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佐竹　望都</dc:creator>
  <cp:lastModifiedBy>岡部　宜樹</cp:lastModifiedBy>
  <cp:revision>34</cp:revision>
  <dcterms:created xsi:type="dcterms:W3CDTF">2022-10-04T01:18:38Z</dcterms:created>
  <dcterms:modified xsi:type="dcterms:W3CDTF">2022-10-28T09:24:19Z</dcterms:modified>
</cp:coreProperties>
</file>