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2F1FB5-99AC-A37D-8BE9-9D5EDA0F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525422-8777-1E8B-57EF-A805E8B95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B2B7BC-AB76-BA0D-057A-0A373346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EE71-6790-4E1A-A8F8-7BFC43698AE9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43000B-5E0C-3DB5-4B2E-6D8423AD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E71773-4FE0-6929-D92A-7482E393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74B-DC68-4C0D-A720-687EC0D4B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79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9F3A95-29B8-D8F7-DB2C-4B9BD277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2180C1-4A4A-39A5-AE83-F70884285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D7643A-1B22-5FE3-025B-DDEC5C02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EE71-6790-4E1A-A8F8-7BFC43698AE9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3347AE-C7A6-63DA-6E4E-E46FE36F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5B4D53-AFBF-2B85-0BD0-6BF6B24A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74B-DC68-4C0D-A720-687EC0D4B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82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ED21AF0-9003-27D4-0B69-2572C15AF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19619B-0E78-00EF-C7D3-A541D5E37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FF3802-444C-3B7F-3FD4-A130DD44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EE71-6790-4E1A-A8F8-7BFC43698AE9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288F55-706F-8A3A-4B23-0FBF0D81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22AC3B-E2B4-F1FA-898A-286E1DAB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74B-DC68-4C0D-A720-687EC0D4B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33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E35F9B-C05B-FD1F-C60B-67EB577E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61D1AC-8999-57DB-74AC-D460625EF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D028BC-E68C-A597-C35E-03B32A06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EE71-6790-4E1A-A8F8-7BFC43698AE9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BBF9F6-F6AE-4E2D-D86A-6EAEC23C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74B0D1-3495-6B05-3624-D50F8A71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74B-DC68-4C0D-A720-687EC0D4B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6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A3E11-ECBF-D603-D4F8-EFABB97BC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379B47-FA46-71D1-13E7-09B46F4F5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7CA946-DFAC-43AD-CC4D-2CF5AB49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EE71-6790-4E1A-A8F8-7BFC43698AE9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65B019-2C4D-7418-7049-F4E607C0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B6F36B-1CA7-A4AC-AC9A-A47C189A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74B-DC68-4C0D-A720-687EC0D4B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96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0578FC-96C9-70C6-6B53-6BF8C6A3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B7073D-3853-D7D8-36E1-4CCC93536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BEC6C1-3724-62EC-08A3-D66B2F32A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DE2836-8E11-E2F5-4D4B-A064FB6D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EE71-6790-4E1A-A8F8-7BFC43698AE9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FBAEE8-B1C1-9C1F-3C7E-95472C4B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96B4D2-D12D-7148-A58A-020B6AAF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74B-DC68-4C0D-A720-687EC0D4B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07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7D0E01-E446-7F25-8810-B73CC0B2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AE905C-F479-CA18-3BAD-10CEE7B52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B148F7-F450-A327-E1F2-77E4FC5A0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E9EFDD-50F3-123A-C847-195779EE9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A58D5EE-39A5-1BEF-E260-40CF5F3EF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937B4F-C762-3626-C654-D30826F7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EE71-6790-4E1A-A8F8-7BFC43698AE9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24F8C45-BBF0-B8B1-594B-311DDB64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24FA15-0CA5-9507-166A-F9822070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74B-DC68-4C0D-A720-687EC0D4B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19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D9AF15-7FB8-3426-8819-03F6FC7E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C7B939-9547-4CA4-9154-867B594E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EE71-6790-4E1A-A8F8-7BFC43698AE9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B29AB42-C5E4-AD76-B194-36BFFE97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9D4D52-BD94-8B75-FF95-50FE4CB7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74B-DC68-4C0D-A720-687EC0D4B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2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F8B353-BA0F-EB7A-76EE-57ACEF1B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EE71-6790-4E1A-A8F8-7BFC43698AE9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F2E735-5946-0A24-BC8A-47B492E3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D95956-4A78-C180-CBA1-2BC59511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74B-DC68-4C0D-A720-687EC0D4B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02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10B191-49A7-C57B-06AC-D1327F83F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985791-E56F-1B83-D3A1-B095FC56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6584A1-A7DD-CE30-032F-A56002183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70D51F-507F-8821-AA42-1E43911C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EE71-6790-4E1A-A8F8-7BFC43698AE9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5389E6-3494-B1B5-8F0D-819A73B2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FE2CC7-052B-A202-0087-707D577D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74B-DC68-4C0D-A720-687EC0D4B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5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6655E4-D712-D662-E75A-7D06FF70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5527F47-E94C-9B23-78C6-EBB2A5CAA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E2C99B-2B68-B502-FF09-C5DB36B0C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24FFF2-4DD5-4683-7C0B-745A6DAB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EE71-6790-4E1A-A8F8-7BFC43698AE9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43B7DE-FB2D-86B8-708E-542638E8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6790CA-0890-8EDF-1E46-B516136E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74B-DC68-4C0D-A720-687EC0D4B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54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D77BAE-58AF-6068-C9E6-DEA8CC32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56297C-CF6D-ED31-7738-996EF8DFA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27FD40-D324-9605-A3E1-EA398363C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9EE71-6790-4E1A-A8F8-7BFC43698AE9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9E0F22-0849-83A0-A656-8444A2238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71B657-1D01-61CF-BD2E-75B0EB01C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B374B-DC68-4C0D-A720-687EC0D4B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15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03BC88-8378-B5F6-6866-FEA2C78E828C}"/>
              </a:ext>
            </a:extLst>
          </p:cNvPr>
          <p:cNvSpPr txBox="1"/>
          <p:nvPr/>
        </p:nvSpPr>
        <p:spPr>
          <a:xfrm>
            <a:off x="4854575" y="200686"/>
            <a:ext cx="95821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メニュー画面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12FD28-1447-E725-36D4-D0DEBAED1E4C}"/>
              </a:ext>
            </a:extLst>
          </p:cNvPr>
          <p:cNvSpPr txBox="1"/>
          <p:nvPr/>
        </p:nvSpPr>
        <p:spPr>
          <a:xfrm>
            <a:off x="2875834" y="1066931"/>
            <a:ext cx="95821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問題を解く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5EAD6A4-3740-AA49-B469-B842F6B9604C}"/>
              </a:ext>
            </a:extLst>
          </p:cNvPr>
          <p:cNvSpPr txBox="1"/>
          <p:nvPr/>
        </p:nvSpPr>
        <p:spPr>
          <a:xfrm>
            <a:off x="6793229" y="1066931"/>
            <a:ext cx="95821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パックを作る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08D86E-2204-1DBC-5E8F-912F53AA446A}"/>
              </a:ext>
            </a:extLst>
          </p:cNvPr>
          <p:cNvSpPr txBox="1"/>
          <p:nvPr/>
        </p:nvSpPr>
        <p:spPr>
          <a:xfrm>
            <a:off x="9545397" y="-223266"/>
            <a:ext cx="287771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●</a:t>
            </a:r>
            <a:r>
              <a:rPr kumimoji="1" lang="ja-JP" altLang="en-US" sz="1000" dirty="0"/>
              <a:t>機能一覧</a:t>
            </a:r>
            <a:endParaRPr kumimoji="1" lang="en-US" altLang="ja-JP" sz="1000" dirty="0"/>
          </a:p>
          <a:p>
            <a:r>
              <a:rPr kumimoji="1" lang="ja-JP" altLang="en-US" sz="1000" dirty="0"/>
              <a:t>◦スマホ一台で完結する機能</a:t>
            </a:r>
            <a:endParaRPr kumimoji="1" lang="en-US" altLang="ja-JP" sz="1000" dirty="0"/>
          </a:p>
          <a:p>
            <a:r>
              <a:rPr kumimoji="1" lang="ja-JP" altLang="en-US" sz="1000" dirty="0"/>
              <a:t>・正解率によって表示が替わる</a:t>
            </a:r>
            <a:endParaRPr lang="en-US" altLang="ja-JP" sz="1000" dirty="0"/>
          </a:p>
          <a:p>
            <a:r>
              <a:rPr lang="ja-JP" altLang="en-US" sz="1000" dirty="0"/>
              <a:t>・</a:t>
            </a:r>
            <a:r>
              <a:rPr lang="en-US" altLang="ja-JP" sz="1000" dirty="0"/>
              <a:t>10~100</a:t>
            </a:r>
            <a:r>
              <a:rPr lang="ja-JP" altLang="en-US" sz="1000" dirty="0"/>
              <a:t>問で選択</a:t>
            </a:r>
            <a:endParaRPr lang="en-US" altLang="ja-JP" sz="1000" dirty="0"/>
          </a:p>
          <a:p>
            <a:r>
              <a:rPr lang="ja-JP" altLang="en-US" sz="1000" dirty="0"/>
              <a:t>・公式の問題を解く</a:t>
            </a:r>
            <a:endParaRPr lang="en-US" altLang="ja-JP" sz="1000" dirty="0"/>
          </a:p>
          <a:p>
            <a:r>
              <a:rPr lang="ja-JP" altLang="en-US" sz="1000" dirty="0"/>
              <a:t>・自分で問題を作る</a:t>
            </a:r>
            <a:endParaRPr lang="en-US" altLang="ja-JP" sz="1000" dirty="0"/>
          </a:p>
          <a:p>
            <a:r>
              <a:rPr lang="ja-JP" altLang="en-US" sz="1000" dirty="0"/>
              <a:t>・ジャンルを決める</a:t>
            </a:r>
            <a:endParaRPr lang="en-US" altLang="ja-JP" sz="1000" dirty="0"/>
          </a:p>
          <a:p>
            <a:r>
              <a:rPr lang="ja-JP" altLang="en-US" sz="1000" dirty="0"/>
              <a:t>・クイズの編集</a:t>
            </a:r>
            <a:endParaRPr lang="en-US" altLang="ja-JP" sz="1000" dirty="0"/>
          </a:p>
          <a:p>
            <a:r>
              <a:rPr lang="ja-JP" altLang="en-US" sz="1000" dirty="0"/>
              <a:t>・ひとつ前の画面に戻る</a:t>
            </a:r>
            <a:endParaRPr lang="en-US" altLang="ja-JP" sz="1000" dirty="0"/>
          </a:p>
          <a:p>
            <a:r>
              <a:rPr lang="ja-JP" altLang="en-US" sz="1000" dirty="0"/>
              <a:t>・メニューに戻る</a:t>
            </a:r>
            <a:endParaRPr lang="en-US" altLang="ja-JP" sz="1000" dirty="0"/>
          </a:p>
          <a:p>
            <a:r>
              <a:rPr lang="ja-JP" altLang="en-US" sz="1000" dirty="0"/>
              <a:t>・アプリを終了する確認画面</a:t>
            </a:r>
            <a:endParaRPr lang="en-US" altLang="ja-JP" sz="1000" dirty="0"/>
          </a:p>
          <a:p>
            <a:r>
              <a:rPr lang="ja-JP" altLang="en-US" sz="1000" dirty="0"/>
              <a:t>・お気に入りクイズリストを作れる</a:t>
            </a:r>
            <a:endParaRPr lang="en-US" altLang="ja-JP" sz="1000" dirty="0"/>
          </a:p>
          <a:p>
            <a:r>
              <a:rPr lang="ja-JP" altLang="en-US" sz="1000" dirty="0"/>
              <a:t>・画像付きクイズ</a:t>
            </a:r>
            <a:endParaRPr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◦サーバー等ありの機能</a:t>
            </a:r>
            <a:endParaRPr kumimoji="1" lang="en-US" altLang="ja-JP" sz="1000" dirty="0"/>
          </a:p>
          <a:p>
            <a:r>
              <a:rPr lang="ja-JP" altLang="en-US" sz="1000" dirty="0"/>
              <a:t>・作った問題を投稿する</a:t>
            </a:r>
            <a:endParaRPr lang="en-US" altLang="ja-JP" sz="1000" dirty="0"/>
          </a:p>
          <a:p>
            <a:r>
              <a:rPr kumimoji="1" lang="ja-JP" altLang="en-US" sz="1000" dirty="0"/>
              <a:t>・投稿された問題を解く</a:t>
            </a:r>
            <a:endParaRPr kumimoji="1" lang="en-US" altLang="ja-JP" sz="1000" dirty="0"/>
          </a:p>
          <a:p>
            <a:r>
              <a:rPr lang="ja-JP" altLang="en-US" sz="1000" dirty="0"/>
              <a:t>・投稿された問題を検索する</a:t>
            </a:r>
            <a:endParaRPr lang="en-US" altLang="ja-JP" sz="1000" dirty="0"/>
          </a:p>
          <a:p>
            <a:r>
              <a:rPr lang="ja-JP" altLang="en-US" sz="1000" dirty="0"/>
              <a:t>・人気の高い投稿をランキングにして公開する</a:t>
            </a:r>
            <a:endParaRPr lang="en-US" altLang="ja-JP" sz="1000" dirty="0"/>
          </a:p>
          <a:p>
            <a:endParaRPr lang="en-US" altLang="ja-JP" sz="1000" dirty="0"/>
          </a:p>
          <a:p>
            <a:endParaRPr kumimoji="1" lang="ja-JP" altLang="en-US" sz="1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073915-84A4-E0B1-8A04-82AEA39B1EB6}"/>
              </a:ext>
            </a:extLst>
          </p:cNvPr>
          <p:cNvSpPr txBox="1"/>
          <p:nvPr/>
        </p:nvSpPr>
        <p:spPr>
          <a:xfrm>
            <a:off x="6721632" y="2700612"/>
            <a:ext cx="110140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パック新規作成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C7A548A-ED98-D27B-B293-C8A27981D194}"/>
              </a:ext>
            </a:extLst>
          </p:cNvPr>
          <p:cNvSpPr txBox="1"/>
          <p:nvPr/>
        </p:nvSpPr>
        <p:spPr>
          <a:xfrm>
            <a:off x="8230551" y="2700611"/>
            <a:ext cx="110140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パックの編集</a:t>
            </a:r>
            <a:endParaRPr kumimoji="1" lang="en-US" altLang="ja-JP" sz="1000" dirty="0"/>
          </a:p>
          <a:p>
            <a:r>
              <a:rPr lang="ja-JP" altLang="en-US" sz="1000" dirty="0"/>
              <a:t>パック一覧表示</a:t>
            </a:r>
            <a:endParaRPr kumimoji="1" lang="ja-JP" altLang="en-US" sz="1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1652F60-9BDE-99AD-A02C-173FC99C8D79}"/>
              </a:ext>
            </a:extLst>
          </p:cNvPr>
          <p:cNvSpPr txBox="1"/>
          <p:nvPr/>
        </p:nvSpPr>
        <p:spPr>
          <a:xfrm>
            <a:off x="6721631" y="5196116"/>
            <a:ext cx="110140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問題文の入力</a:t>
            </a:r>
            <a:endParaRPr lang="en-US" altLang="ja-JP" sz="1000" dirty="0"/>
          </a:p>
          <a:p>
            <a:r>
              <a:rPr lang="ja-JP" altLang="en-US" sz="1000" dirty="0"/>
              <a:t>解答の入力</a:t>
            </a:r>
            <a:endParaRPr lang="en-US" altLang="ja-JP" sz="1000" dirty="0"/>
          </a:p>
          <a:p>
            <a:r>
              <a:rPr lang="ja-JP" altLang="en-US" sz="1000" dirty="0"/>
              <a:t>誤答の入力</a:t>
            </a:r>
            <a:endParaRPr lang="en-US" altLang="ja-JP" sz="1000" dirty="0"/>
          </a:p>
          <a:p>
            <a:r>
              <a:rPr kumimoji="1" lang="ja-JP" altLang="en-US" sz="1000" dirty="0"/>
              <a:t>ジャンルの選択</a:t>
            </a:r>
            <a:endParaRPr kumimoji="1" lang="en-US" altLang="ja-JP" sz="1000" dirty="0"/>
          </a:p>
        </p:txBody>
      </p:sp>
      <p:sp>
        <p:nvSpPr>
          <p:cNvPr id="75" name="フローチャート: 判断 74">
            <a:extLst>
              <a:ext uri="{FF2B5EF4-FFF2-40B4-BE49-F238E27FC236}">
                <a16:creationId xmlns:a16="http://schemas.microsoft.com/office/drawing/2014/main" id="{74D2E22E-FA09-9EC3-12B7-FE962B57354F}"/>
              </a:ext>
            </a:extLst>
          </p:cNvPr>
          <p:cNvSpPr/>
          <p:nvPr/>
        </p:nvSpPr>
        <p:spPr>
          <a:xfrm>
            <a:off x="4621529" y="828694"/>
            <a:ext cx="1424305" cy="72269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1215CFE8-AB25-E8F2-F99F-2E6D81676AAD}"/>
              </a:ext>
            </a:extLst>
          </p:cNvPr>
          <p:cNvSpPr txBox="1"/>
          <p:nvPr/>
        </p:nvSpPr>
        <p:spPr>
          <a:xfrm>
            <a:off x="4791233" y="989987"/>
            <a:ext cx="117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クイズ</a:t>
            </a:r>
            <a:r>
              <a:rPr kumimoji="1" lang="ja-JP" altLang="en-US" sz="1000" dirty="0"/>
              <a:t>を解く？</a:t>
            </a:r>
            <a:endParaRPr kumimoji="1" lang="en-US" altLang="ja-JP" sz="1000" dirty="0"/>
          </a:p>
          <a:p>
            <a:r>
              <a:rPr lang="ja-JP" altLang="en-US" sz="1000" dirty="0"/>
              <a:t>クイズを作る？</a:t>
            </a:r>
            <a:endParaRPr kumimoji="1" lang="ja-JP" altLang="en-US" sz="1000" dirty="0"/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1BE2F20-A535-4046-15C8-BED1FAE4CAE7}"/>
              </a:ext>
            </a:extLst>
          </p:cNvPr>
          <p:cNvCxnSpPr>
            <a:cxnSpLocks/>
            <a:stCxn id="7" idx="2"/>
            <a:endCxn id="75" idx="0"/>
          </p:cNvCxnSpPr>
          <p:nvPr/>
        </p:nvCxnSpPr>
        <p:spPr>
          <a:xfrm flipH="1">
            <a:off x="5333682" y="446907"/>
            <a:ext cx="1" cy="38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4FAE222D-8961-4420-60AD-A1350B1F7C06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3821906" y="1190042"/>
            <a:ext cx="799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B2B5D3A4-5FE7-7E39-D7B5-0459AA76D5FC}"/>
              </a:ext>
            </a:extLst>
          </p:cNvPr>
          <p:cNvCxnSpPr>
            <a:cxnSpLocks/>
            <a:stCxn id="75" idx="3"/>
            <a:endCxn id="9" idx="1"/>
          </p:cNvCxnSpPr>
          <p:nvPr/>
        </p:nvCxnSpPr>
        <p:spPr>
          <a:xfrm>
            <a:off x="6045834" y="1190042"/>
            <a:ext cx="747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フローチャート: 判断 93">
            <a:extLst>
              <a:ext uri="{FF2B5EF4-FFF2-40B4-BE49-F238E27FC236}">
                <a16:creationId xmlns:a16="http://schemas.microsoft.com/office/drawing/2014/main" id="{926AEEFE-2AFC-FFA0-7BD8-3031541996D4}"/>
              </a:ext>
            </a:extLst>
          </p:cNvPr>
          <p:cNvSpPr/>
          <p:nvPr/>
        </p:nvSpPr>
        <p:spPr>
          <a:xfrm>
            <a:off x="6560183" y="1645534"/>
            <a:ext cx="1424305" cy="72269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02B6BC1-8041-3BDD-8C9F-BA61BC1892BD}"/>
              </a:ext>
            </a:extLst>
          </p:cNvPr>
          <p:cNvSpPr txBox="1"/>
          <p:nvPr/>
        </p:nvSpPr>
        <p:spPr>
          <a:xfrm>
            <a:off x="6862999" y="1883771"/>
            <a:ext cx="117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新しく作る</a:t>
            </a: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D0046373-9C99-3880-6402-866BBB5209C6}"/>
              </a:ext>
            </a:extLst>
          </p:cNvPr>
          <p:cNvCxnSpPr>
            <a:cxnSpLocks/>
            <a:stCxn id="9" idx="2"/>
            <a:endCxn id="94" idx="0"/>
          </p:cNvCxnSpPr>
          <p:nvPr/>
        </p:nvCxnSpPr>
        <p:spPr>
          <a:xfrm flipH="1">
            <a:off x="7272336" y="1313152"/>
            <a:ext cx="1" cy="33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46B98FB3-ABDE-D153-5E22-6B342438B1D6}"/>
              </a:ext>
            </a:extLst>
          </p:cNvPr>
          <p:cNvCxnSpPr>
            <a:cxnSpLocks/>
            <a:stCxn id="94" idx="2"/>
            <a:endCxn id="11" idx="0"/>
          </p:cNvCxnSpPr>
          <p:nvPr/>
        </p:nvCxnSpPr>
        <p:spPr>
          <a:xfrm>
            <a:off x="7272336" y="2368230"/>
            <a:ext cx="0" cy="33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07FF2C20-6343-4BFA-2B1F-D4EBC9EB190C}"/>
              </a:ext>
            </a:extLst>
          </p:cNvPr>
          <p:cNvCxnSpPr>
            <a:cxnSpLocks/>
            <a:stCxn id="95" idx="3"/>
            <a:endCxn id="12" idx="0"/>
          </p:cNvCxnSpPr>
          <p:nvPr/>
        </p:nvCxnSpPr>
        <p:spPr>
          <a:xfrm>
            <a:off x="8036479" y="2006882"/>
            <a:ext cx="744776" cy="69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フローチャート: 判断 109">
            <a:extLst>
              <a:ext uri="{FF2B5EF4-FFF2-40B4-BE49-F238E27FC236}">
                <a16:creationId xmlns:a16="http://schemas.microsoft.com/office/drawing/2014/main" id="{3CB09250-44B4-E432-B0AE-CFE99A466B7E}"/>
              </a:ext>
            </a:extLst>
          </p:cNvPr>
          <p:cNvSpPr/>
          <p:nvPr/>
        </p:nvSpPr>
        <p:spPr>
          <a:xfrm>
            <a:off x="6560183" y="4109619"/>
            <a:ext cx="1424305" cy="72269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7D5D1F83-132F-9222-D9EF-0CE6D2D531E4}"/>
              </a:ext>
            </a:extLst>
          </p:cNvPr>
          <p:cNvSpPr txBox="1"/>
          <p:nvPr/>
        </p:nvSpPr>
        <p:spPr>
          <a:xfrm>
            <a:off x="6664756" y="4347856"/>
            <a:ext cx="1245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クイズを追加する</a:t>
            </a:r>
          </a:p>
        </p:txBody>
      </p:sp>
      <p:sp>
        <p:nvSpPr>
          <p:cNvPr id="112" name="フローチャート: 判断 111">
            <a:extLst>
              <a:ext uri="{FF2B5EF4-FFF2-40B4-BE49-F238E27FC236}">
                <a16:creationId xmlns:a16="http://schemas.microsoft.com/office/drawing/2014/main" id="{394E7773-168D-BE8C-1727-9FAE36CCE495}"/>
              </a:ext>
            </a:extLst>
          </p:cNvPr>
          <p:cNvSpPr/>
          <p:nvPr/>
        </p:nvSpPr>
        <p:spPr>
          <a:xfrm>
            <a:off x="8069102" y="3384470"/>
            <a:ext cx="1424305" cy="72269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A744D6B6-F704-683D-C795-DA60D7BC4165}"/>
              </a:ext>
            </a:extLst>
          </p:cNvPr>
          <p:cNvSpPr txBox="1"/>
          <p:nvPr/>
        </p:nvSpPr>
        <p:spPr>
          <a:xfrm>
            <a:off x="8274391" y="3639156"/>
            <a:ext cx="972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パックの選択</a:t>
            </a:r>
            <a:endParaRPr lang="en-US" altLang="ja-JP" sz="1000" dirty="0"/>
          </a:p>
        </p:txBody>
      </p: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8CDE0F68-094C-2657-37D4-132616CBFE70}"/>
              </a:ext>
            </a:extLst>
          </p:cNvPr>
          <p:cNvCxnSpPr>
            <a:cxnSpLocks/>
            <a:stCxn id="112" idx="3"/>
            <a:endCxn id="119" idx="1"/>
          </p:cNvCxnSpPr>
          <p:nvPr/>
        </p:nvCxnSpPr>
        <p:spPr>
          <a:xfrm>
            <a:off x="9493407" y="3745818"/>
            <a:ext cx="528417" cy="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DDAC435E-3011-AE37-01DC-249251E68418}"/>
              </a:ext>
            </a:extLst>
          </p:cNvPr>
          <p:cNvSpPr txBox="1"/>
          <p:nvPr/>
        </p:nvSpPr>
        <p:spPr>
          <a:xfrm>
            <a:off x="10021824" y="3625160"/>
            <a:ext cx="153415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パック、クイズの検索</a:t>
            </a:r>
          </a:p>
        </p:txBody>
      </p: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08D9DA0E-4429-02EE-64AE-F0DA030F2D2A}"/>
              </a:ext>
            </a:extLst>
          </p:cNvPr>
          <p:cNvCxnSpPr>
            <a:cxnSpLocks/>
            <a:stCxn id="119" idx="0"/>
            <a:endCxn id="12" idx="3"/>
          </p:cNvCxnSpPr>
          <p:nvPr/>
        </p:nvCxnSpPr>
        <p:spPr>
          <a:xfrm flipH="1" flipV="1">
            <a:off x="9331959" y="2900666"/>
            <a:ext cx="1456942" cy="72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09D3F86F-62F4-7CEC-4DBD-D2E3D5728598}"/>
              </a:ext>
            </a:extLst>
          </p:cNvPr>
          <p:cNvCxnSpPr>
            <a:cxnSpLocks/>
            <a:stCxn id="12" idx="2"/>
            <a:endCxn id="112" idx="0"/>
          </p:cNvCxnSpPr>
          <p:nvPr/>
        </p:nvCxnSpPr>
        <p:spPr>
          <a:xfrm>
            <a:off x="8781255" y="3100721"/>
            <a:ext cx="0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08161133-E598-5567-633E-2C31417FC661}"/>
              </a:ext>
            </a:extLst>
          </p:cNvPr>
          <p:cNvCxnSpPr>
            <a:cxnSpLocks/>
            <a:stCxn id="11" idx="2"/>
            <a:endCxn id="110" idx="0"/>
          </p:cNvCxnSpPr>
          <p:nvPr/>
        </p:nvCxnSpPr>
        <p:spPr>
          <a:xfrm>
            <a:off x="7272336" y="2946833"/>
            <a:ext cx="0" cy="116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07537812-ECAA-E256-26C5-C0F623202BD1}"/>
              </a:ext>
            </a:extLst>
          </p:cNvPr>
          <p:cNvCxnSpPr>
            <a:cxnSpLocks/>
            <a:stCxn id="112" idx="1"/>
            <a:endCxn id="110" idx="0"/>
          </p:cNvCxnSpPr>
          <p:nvPr/>
        </p:nvCxnSpPr>
        <p:spPr>
          <a:xfrm flipH="1">
            <a:off x="7272336" y="3745818"/>
            <a:ext cx="796766" cy="36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94EBA1D3-78A0-D41A-99E2-92E7BA23EEE5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 flipH="1">
            <a:off x="7272335" y="4832315"/>
            <a:ext cx="1" cy="36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フローチャート: 判断 138">
            <a:extLst>
              <a:ext uri="{FF2B5EF4-FFF2-40B4-BE49-F238E27FC236}">
                <a16:creationId xmlns:a16="http://schemas.microsoft.com/office/drawing/2014/main" id="{E933E274-85E6-FDB2-AB70-BF7DAB7E796B}"/>
              </a:ext>
            </a:extLst>
          </p:cNvPr>
          <p:cNvSpPr/>
          <p:nvPr/>
        </p:nvSpPr>
        <p:spPr>
          <a:xfrm>
            <a:off x="6560182" y="6135304"/>
            <a:ext cx="1424305" cy="72269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B50BF52-065C-027C-120D-43B031704EBF}"/>
              </a:ext>
            </a:extLst>
          </p:cNvPr>
          <p:cNvSpPr txBox="1"/>
          <p:nvPr/>
        </p:nvSpPr>
        <p:spPr>
          <a:xfrm>
            <a:off x="6940847" y="6267803"/>
            <a:ext cx="693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保存する</a:t>
            </a:r>
            <a:endParaRPr lang="en-US" altLang="ja-JP" sz="1000" dirty="0"/>
          </a:p>
          <a:p>
            <a:r>
              <a:rPr kumimoji="1" lang="ja-JP" altLang="en-US" sz="1000" dirty="0"/>
              <a:t>終了する</a:t>
            </a: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74F7D60E-F44F-79A1-97E6-823F8660BC5D}"/>
              </a:ext>
            </a:extLst>
          </p:cNvPr>
          <p:cNvCxnSpPr>
            <a:cxnSpLocks/>
            <a:stCxn id="14" idx="2"/>
            <a:endCxn id="139" idx="0"/>
          </p:cNvCxnSpPr>
          <p:nvPr/>
        </p:nvCxnSpPr>
        <p:spPr>
          <a:xfrm>
            <a:off x="7272335" y="5904002"/>
            <a:ext cx="0" cy="23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77B4B409-CAC3-7144-12A7-296856F5EDDF}"/>
              </a:ext>
            </a:extLst>
          </p:cNvPr>
          <p:cNvCxnSpPr>
            <a:cxnSpLocks/>
            <a:stCxn id="139" idx="3"/>
            <a:endCxn id="110" idx="3"/>
          </p:cNvCxnSpPr>
          <p:nvPr/>
        </p:nvCxnSpPr>
        <p:spPr>
          <a:xfrm flipV="1">
            <a:off x="7984487" y="4470967"/>
            <a:ext cx="1" cy="202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3DDB6432-6BBF-4799-5149-2734A3EDB94A}"/>
              </a:ext>
            </a:extLst>
          </p:cNvPr>
          <p:cNvCxnSpPr>
            <a:cxnSpLocks/>
            <a:stCxn id="139" idx="1"/>
          </p:cNvCxnSpPr>
          <p:nvPr/>
        </p:nvCxnSpPr>
        <p:spPr>
          <a:xfrm flipH="1">
            <a:off x="6218046" y="6496652"/>
            <a:ext cx="342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FD134AE1-4F6D-7A90-D84A-9C5A16DEF72A}"/>
              </a:ext>
            </a:extLst>
          </p:cNvPr>
          <p:cNvCxnSpPr>
            <a:cxnSpLocks/>
          </p:cNvCxnSpPr>
          <p:nvPr/>
        </p:nvCxnSpPr>
        <p:spPr>
          <a:xfrm flipV="1">
            <a:off x="6199772" y="1210380"/>
            <a:ext cx="9887" cy="528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A2578764-489E-7A81-39EE-28B7A69FF187}"/>
              </a:ext>
            </a:extLst>
          </p:cNvPr>
          <p:cNvSpPr txBox="1"/>
          <p:nvPr/>
        </p:nvSpPr>
        <p:spPr>
          <a:xfrm>
            <a:off x="7240902" y="2395601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YES</a:t>
            </a:r>
            <a:endParaRPr kumimoji="1" lang="ja-JP" altLang="en-US" sz="1000" dirty="0"/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CF7ECFA0-5F65-A600-5812-2AEFF6E5AA49}"/>
              </a:ext>
            </a:extLst>
          </p:cNvPr>
          <p:cNvSpPr txBox="1"/>
          <p:nvPr/>
        </p:nvSpPr>
        <p:spPr>
          <a:xfrm>
            <a:off x="7259882" y="4876240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YES</a:t>
            </a:r>
            <a:endParaRPr kumimoji="1" lang="ja-JP" altLang="en-US" sz="1000" dirty="0"/>
          </a:p>
        </p:txBody>
      </p: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9F5B14CB-03D2-AAB1-52FD-D808B1EF9791}"/>
              </a:ext>
            </a:extLst>
          </p:cNvPr>
          <p:cNvCxnSpPr>
            <a:cxnSpLocks/>
            <a:stCxn id="110" idx="1"/>
          </p:cNvCxnSpPr>
          <p:nvPr/>
        </p:nvCxnSpPr>
        <p:spPr>
          <a:xfrm flipH="1" flipV="1">
            <a:off x="6199772" y="4470966"/>
            <a:ext cx="3604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3717D0E6-3B55-855C-EE12-18A5FFF425D5}"/>
              </a:ext>
            </a:extLst>
          </p:cNvPr>
          <p:cNvSpPr txBox="1"/>
          <p:nvPr/>
        </p:nvSpPr>
        <p:spPr>
          <a:xfrm>
            <a:off x="7984486" y="546358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保存する</a:t>
            </a:r>
            <a:endParaRPr kumimoji="1" lang="ja-JP" altLang="en-US" sz="1000" dirty="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5FF75E90-7F6D-746B-2538-40E0CC68A0F1}"/>
              </a:ext>
            </a:extLst>
          </p:cNvPr>
          <p:cNvSpPr txBox="1"/>
          <p:nvPr/>
        </p:nvSpPr>
        <p:spPr>
          <a:xfrm>
            <a:off x="5526294" y="337648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終了する</a:t>
            </a:r>
            <a:endParaRPr kumimoji="1" lang="ja-JP" altLang="en-US" sz="1000" dirty="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2955D72C-E6A4-478D-CD01-775F6710C34B}"/>
              </a:ext>
            </a:extLst>
          </p:cNvPr>
          <p:cNvSpPr txBox="1"/>
          <p:nvPr/>
        </p:nvSpPr>
        <p:spPr>
          <a:xfrm>
            <a:off x="8401762" y="214454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NO</a:t>
            </a:r>
            <a:endParaRPr kumimoji="1" lang="ja-JP" altLang="en-US" sz="1000" dirty="0"/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85FFA587-0FF9-D800-3E3B-91E29557D393}"/>
              </a:ext>
            </a:extLst>
          </p:cNvPr>
          <p:cNvSpPr txBox="1"/>
          <p:nvPr/>
        </p:nvSpPr>
        <p:spPr>
          <a:xfrm>
            <a:off x="9479435" y="380460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検索</a:t>
            </a:r>
            <a:endParaRPr kumimoji="1" lang="ja-JP" altLang="en-US" sz="1000" dirty="0"/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25A5B798-3785-B366-54A4-553CA6B5375B}"/>
              </a:ext>
            </a:extLst>
          </p:cNvPr>
          <p:cNvSpPr txBox="1"/>
          <p:nvPr/>
        </p:nvSpPr>
        <p:spPr>
          <a:xfrm>
            <a:off x="7668372" y="391291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選択</a:t>
            </a: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6ABE1BDE-934E-AB12-CBFC-948BE25B2790}"/>
              </a:ext>
            </a:extLst>
          </p:cNvPr>
          <p:cNvSpPr txBox="1"/>
          <p:nvPr/>
        </p:nvSpPr>
        <p:spPr>
          <a:xfrm>
            <a:off x="6134417" y="96415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作る</a:t>
            </a:r>
          </a:p>
        </p:txBody>
      </p:sp>
      <p:pic>
        <p:nvPicPr>
          <p:cNvPr id="194" name="図 193">
            <a:extLst>
              <a:ext uri="{FF2B5EF4-FFF2-40B4-BE49-F238E27FC236}">
                <a16:creationId xmlns:a16="http://schemas.microsoft.com/office/drawing/2014/main" id="{2607619F-D127-2E33-2E37-A6F4C514B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76" y="1674499"/>
            <a:ext cx="4994167" cy="4851845"/>
          </a:xfrm>
          <a:prstGeom prst="rect">
            <a:avLst/>
          </a:prstGeom>
        </p:spPr>
      </p:pic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CE5C11CD-C131-375C-28FD-52775ABA483B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6199772" y="3745818"/>
            <a:ext cx="1869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C1694AE2-C8D0-16AE-814C-01A9B1F1837A}"/>
              </a:ext>
            </a:extLst>
          </p:cNvPr>
          <p:cNvCxnSpPr>
            <a:cxnSpLocks/>
            <a:stCxn id="95" idx="3"/>
          </p:cNvCxnSpPr>
          <p:nvPr/>
        </p:nvCxnSpPr>
        <p:spPr>
          <a:xfrm flipV="1">
            <a:off x="8036479" y="331597"/>
            <a:ext cx="0" cy="167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線矢印コネクタ 204">
            <a:extLst>
              <a:ext uri="{FF2B5EF4-FFF2-40B4-BE49-F238E27FC236}">
                <a16:creationId xmlns:a16="http://schemas.microsoft.com/office/drawing/2014/main" id="{DD751DD4-E24B-3B71-C1F0-3EECA8A8C1B1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812790" y="323797"/>
            <a:ext cx="2232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EA5266D6-73D8-74EB-307C-6A3756069287}"/>
              </a:ext>
            </a:extLst>
          </p:cNvPr>
          <p:cNvSpPr txBox="1"/>
          <p:nvPr/>
        </p:nvSpPr>
        <p:spPr>
          <a:xfrm>
            <a:off x="7984485" y="54190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終了する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836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171</Words>
  <Application>Microsoft Office PowerPoint</Application>
  <PresentationFormat>ワイド画面</PresentationFormat>
  <Paragraphs>46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笹川 耀介</dc:creator>
  <cp:lastModifiedBy>笹川 耀介</cp:lastModifiedBy>
  <cp:revision>3</cp:revision>
  <dcterms:created xsi:type="dcterms:W3CDTF">2022-10-04T02:50:48Z</dcterms:created>
  <dcterms:modified xsi:type="dcterms:W3CDTF">2022-10-04T06:26:55Z</dcterms:modified>
</cp:coreProperties>
</file>