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D7EB2-D3D6-932F-4AEE-EBE14709B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AAD35B-FDC4-ADE0-8BBB-BA6CB8F35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90176-C179-FDA3-0A0E-882A5DE8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5C4026-03EC-277C-2984-AA9A1F7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E8D1C0-077F-1AFA-2E17-DA333C0A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27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E9374-15C6-EC0D-0B15-0630C876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9E94A7-E2B3-5205-AF52-293C3F29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8B8E1-2085-A196-59B8-6E81939E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86DB32-689B-D361-D5EF-F110A5BC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9E87B-2E45-7BAB-FF15-E744CABD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25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A9F50B-0017-6355-CA97-D6290CF05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736C04-A7C9-2E87-6796-B12E1C7D2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D8FE2-E8FB-C3E4-FFC0-DB13B19A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1A7F62-65D9-14D6-972B-611E6C52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F3513-D81C-C698-3DC3-5DDCF34D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19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6E7E4-0083-B417-5675-8B31BAD9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6DD7C1-C9CF-07A7-2E9D-FC27F87C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1DEB3-3D31-E9EC-92C3-C6D21BB9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7B2AB7-F57B-41D3-04A0-0903026D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48789-BB78-897A-F524-9FD3E8F7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8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DAD3F-7AFF-39E1-A2F4-96441B0D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DDB1E0-2D9B-B73A-16DF-E88B42EE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33750F-244A-19F1-6D8F-DC53E076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C6FC03-06D3-8E04-4B81-4FD2DDA5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A18E6-6412-4B31-E4A4-B0C619DD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03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E3EAB-62CC-FC94-F139-D8027F5B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8AEA5-90E5-E96B-E7DC-7C18827D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A06A9D-7952-80C6-C494-F70809DC6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3DE604-0994-8B16-E8C6-83F0B455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E627AD-9E64-0423-0256-B3A85212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094E3C-30BE-246E-DE21-6B4D709D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76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284D1-6C0A-C3BC-A3A8-00944723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54C16F-601F-B42E-1910-6818E031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FD3D23-D16D-C6EC-082E-BD304487A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7C399B-492C-1DCC-9B66-37F1F26EC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6B92DA-0338-9F71-BE09-D5A0EED9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7412FA-F298-64D2-CA80-D899DDBE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04BB5D-C9EE-4AC6-A49F-609CFBF4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D4440B-EDC1-710F-C733-FDA1AE92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BD28F-DD70-DEC8-DF78-4FA3EC7C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CB2135-9735-97DD-2DB1-45FE91B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0277B9-A414-4B41-1364-2BBDB08A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2F8A45-D4C2-1551-2F3E-D34ED416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28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1B29D4-FFA0-00F4-6D03-1484C4F3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765B0E-F8BC-7EE4-AA2C-1EA08D74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E83A3-F9CF-2E8D-49B9-264DE8DB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06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15F79-602E-ABFA-1D52-D5907A92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C74C19-8B23-4BB4-FACC-B2486679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9E1A0-EE82-3761-CF87-8223CCECF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724237-D8CC-8FEE-CDBE-E956EC31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AD34C9-F064-7BE0-DE26-21CAB8D2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573F3A-ABDD-67D4-16E0-57C64159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B3495-708C-FFCA-BD3D-83CB0F75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E3560A-FB1F-A242-33E2-069DE25B5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D88E33-1C5A-B745-C436-B22712386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14FBB7-48A8-7DE3-550A-AF4553C0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85B02D-A698-514F-32E2-5BB5B9D1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D10649-3347-A2EF-1601-831D5CD0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46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0A3B7B-1EB3-1193-440F-C6EAE902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1B3961-C416-44B2-040D-3063B9B8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D5815-D146-9C74-5429-1AA4B983A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7D92-1D14-4BA0-8BC0-78B56875EC9B}" type="datetimeFigureOut">
              <a:rPr kumimoji="1" lang="ja-JP" altLang="en-US" smtClean="0"/>
              <a:t>2022/11/1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3DEF02-B268-8CA9-D0FF-32FE97373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4416B7-BAA3-A2A3-6E8B-39A84D86C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4F6F5-330B-4EF7-9255-B99CF0F45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4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8162B3A9-DAA4-0C80-EF00-F0E77CA81357}"/>
              </a:ext>
            </a:extLst>
          </p:cNvPr>
          <p:cNvSpPr/>
          <p:nvPr/>
        </p:nvSpPr>
        <p:spPr>
          <a:xfrm>
            <a:off x="3015394" y="367749"/>
            <a:ext cx="1788125" cy="2542979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572" dirty="0"/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61B07768-2141-3A84-48C8-A3836C4EB438}"/>
              </a:ext>
            </a:extLst>
          </p:cNvPr>
          <p:cNvSpPr/>
          <p:nvPr/>
        </p:nvSpPr>
        <p:spPr>
          <a:xfrm>
            <a:off x="3015394" y="164734"/>
            <a:ext cx="1157917" cy="183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89" dirty="0" err="1"/>
              <a:t>takeQuizPackActivity</a:t>
            </a:r>
            <a:endParaRPr lang="ja-JP" altLang="en-US" sz="889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033F1410-F118-DB7F-72BD-6B53642B1AD2}"/>
              </a:ext>
            </a:extLst>
          </p:cNvPr>
          <p:cNvSpPr/>
          <p:nvPr/>
        </p:nvSpPr>
        <p:spPr>
          <a:xfrm>
            <a:off x="3068760" y="627958"/>
            <a:ext cx="1681392" cy="2198765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96" b="1" dirty="0"/>
              <a:t>フラグメントコンテナ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FF0C88F5-914C-A212-1A75-DB067B371CED}"/>
              </a:ext>
            </a:extLst>
          </p:cNvPr>
          <p:cNvSpPr/>
          <p:nvPr/>
        </p:nvSpPr>
        <p:spPr>
          <a:xfrm>
            <a:off x="3068759" y="434224"/>
            <a:ext cx="480359" cy="125417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62" b="1" dirty="0"/>
              <a:t>メニュー</a:t>
            </a: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796530A2-3E5C-877B-6AE8-27B1E76EC240}"/>
              </a:ext>
            </a:extLst>
          </p:cNvPr>
          <p:cNvSpPr/>
          <p:nvPr/>
        </p:nvSpPr>
        <p:spPr>
          <a:xfrm>
            <a:off x="3068760" y="3777470"/>
            <a:ext cx="1681392" cy="226731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96" b="1" dirty="0"/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F45280D0-B850-4A1A-1005-FE42DA05C50F}"/>
              </a:ext>
            </a:extLst>
          </p:cNvPr>
          <p:cNvSpPr/>
          <p:nvPr/>
        </p:nvSpPr>
        <p:spPr>
          <a:xfrm>
            <a:off x="3068759" y="3575696"/>
            <a:ext cx="1340211" cy="183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89" dirty="0" err="1"/>
              <a:t>showExplanationFragment</a:t>
            </a:r>
            <a:endParaRPr lang="ja-JP" altLang="en-US" sz="889" dirty="0"/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222053DC-3A56-01C7-DA7D-3146D6CB105D}"/>
              </a:ext>
            </a:extLst>
          </p:cNvPr>
          <p:cNvSpPr/>
          <p:nvPr/>
        </p:nvSpPr>
        <p:spPr>
          <a:xfrm>
            <a:off x="3178122" y="4057248"/>
            <a:ext cx="1462667" cy="521856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43" b="1" dirty="0"/>
              <a:t>問題文</a:t>
            </a: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2026DA55-CD74-EA01-8543-E2501DD6A278}"/>
              </a:ext>
            </a:extLst>
          </p:cNvPr>
          <p:cNvSpPr/>
          <p:nvPr/>
        </p:nvSpPr>
        <p:spPr>
          <a:xfrm>
            <a:off x="3133731" y="3818370"/>
            <a:ext cx="529206" cy="142546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解説を閉じる</a:t>
            </a: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3760FDB9-F20A-7803-4DEA-ABE177BACED3}"/>
              </a:ext>
            </a:extLst>
          </p:cNvPr>
          <p:cNvSpPr/>
          <p:nvPr/>
        </p:nvSpPr>
        <p:spPr>
          <a:xfrm>
            <a:off x="3195030" y="5273294"/>
            <a:ext cx="1462667" cy="521856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43" b="1" dirty="0"/>
              <a:t>解説の表示</a:t>
            </a: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38771431-D782-7FDB-7DB5-2298E553DF3B}"/>
              </a:ext>
            </a:extLst>
          </p:cNvPr>
          <p:cNvSpPr/>
          <p:nvPr/>
        </p:nvSpPr>
        <p:spPr>
          <a:xfrm>
            <a:off x="3195030" y="4669617"/>
            <a:ext cx="1134072" cy="378529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62" b="1" dirty="0"/>
              <a:t>正解の答え</a:t>
            </a: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3B62E621-5E88-971D-2629-8EB40E5BC661}"/>
              </a:ext>
            </a:extLst>
          </p:cNvPr>
          <p:cNvSpPr/>
          <p:nvPr/>
        </p:nvSpPr>
        <p:spPr>
          <a:xfrm>
            <a:off x="5163143" y="3786045"/>
            <a:ext cx="1681392" cy="226731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96" b="1" dirty="0"/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40BAF116-0869-C6CB-8A5E-B1B220CA792D}"/>
              </a:ext>
            </a:extLst>
          </p:cNvPr>
          <p:cNvSpPr/>
          <p:nvPr/>
        </p:nvSpPr>
        <p:spPr>
          <a:xfrm>
            <a:off x="5144981" y="3575696"/>
            <a:ext cx="801817" cy="183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89" dirty="0" err="1"/>
              <a:t>resultFragment</a:t>
            </a:r>
            <a:endParaRPr lang="ja-JP" altLang="en-US" sz="889" dirty="0"/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B22D0BBE-219B-CE1C-2CD0-18D6E78AEC7E}"/>
              </a:ext>
            </a:extLst>
          </p:cNvPr>
          <p:cNvSpPr/>
          <p:nvPr/>
        </p:nvSpPr>
        <p:spPr>
          <a:xfrm>
            <a:off x="5231581" y="3994894"/>
            <a:ext cx="1514117" cy="527629"/>
          </a:xfrm>
          <a:prstGeom prst="flowChartProcess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43" b="1" dirty="0"/>
              <a:t>最終結果</a:t>
            </a: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6506D723-5A1B-D887-DC56-28D1DBB94966}"/>
              </a:ext>
            </a:extLst>
          </p:cNvPr>
          <p:cNvSpPr/>
          <p:nvPr/>
        </p:nvSpPr>
        <p:spPr>
          <a:xfrm>
            <a:off x="4998680" y="367749"/>
            <a:ext cx="1788125" cy="2542979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572" dirty="0"/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167CB907-BFAC-777E-C23B-96D894A838C0}"/>
              </a:ext>
            </a:extLst>
          </p:cNvPr>
          <p:cNvSpPr/>
          <p:nvPr/>
        </p:nvSpPr>
        <p:spPr>
          <a:xfrm>
            <a:off x="4998680" y="164734"/>
            <a:ext cx="1157917" cy="183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89" dirty="0" err="1"/>
              <a:t>mainActivity</a:t>
            </a:r>
            <a:endParaRPr lang="ja-JP" altLang="en-US" sz="889" dirty="0"/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083456EB-038A-C143-6452-773B11C7FC53}"/>
              </a:ext>
            </a:extLst>
          </p:cNvPr>
          <p:cNvSpPr/>
          <p:nvPr/>
        </p:nvSpPr>
        <p:spPr>
          <a:xfrm>
            <a:off x="6237220" y="434250"/>
            <a:ext cx="480359" cy="125417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62" b="1" dirty="0"/>
              <a:t>ミュート</a:t>
            </a: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7AFD820C-4133-A0D9-36F4-65E54B0DEDD2}"/>
              </a:ext>
            </a:extLst>
          </p:cNvPr>
          <p:cNvSpPr/>
          <p:nvPr/>
        </p:nvSpPr>
        <p:spPr>
          <a:xfrm>
            <a:off x="5144981" y="736988"/>
            <a:ext cx="1492819" cy="630178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43" b="1" dirty="0"/>
              <a:t>アプリのタイトル名</a:t>
            </a:r>
          </a:p>
        </p:txBody>
      </p:sp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5F6F9638-6B18-D512-55FA-9E29DE8C52C9}"/>
              </a:ext>
            </a:extLst>
          </p:cNvPr>
          <p:cNvSpPr/>
          <p:nvPr/>
        </p:nvSpPr>
        <p:spPr>
          <a:xfrm>
            <a:off x="5410200" y="1607195"/>
            <a:ext cx="889925" cy="491325"/>
          </a:xfrm>
          <a:prstGeom prst="flowChartProcess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16" b="1" dirty="0"/>
              <a:t>クイズを解く</a:t>
            </a:r>
          </a:p>
        </p:txBody>
      </p: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58A4E01B-4B0F-D671-EFE3-5F1279F67942}"/>
              </a:ext>
            </a:extLst>
          </p:cNvPr>
          <p:cNvSpPr/>
          <p:nvPr/>
        </p:nvSpPr>
        <p:spPr>
          <a:xfrm>
            <a:off x="5410199" y="2308607"/>
            <a:ext cx="889925" cy="491325"/>
          </a:xfrm>
          <a:prstGeom prst="flowChartProcess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16" b="1" dirty="0"/>
              <a:t>パックの編集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CCA9E7CB-FC3D-EEAD-A47D-C78DA2A312EB}"/>
              </a:ext>
            </a:extLst>
          </p:cNvPr>
          <p:cNvSpPr/>
          <p:nvPr/>
        </p:nvSpPr>
        <p:spPr>
          <a:xfrm>
            <a:off x="7252728" y="367750"/>
            <a:ext cx="1788125" cy="2542979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96" b="1" dirty="0"/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FCB0B24E-0EF3-77AF-8A62-5BD59CB0CC90}"/>
              </a:ext>
            </a:extLst>
          </p:cNvPr>
          <p:cNvSpPr/>
          <p:nvPr/>
        </p:nvSpPr>
        <p:spPr>
          <a:xfrm>
            <a:off x="7198324" y="164734"/>
            <a:ext cx="946205" cy="183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89" dirty="0" err="1"/>
              <a:t>takeQuizFragment</a:t>
            </a:r>
            <a:endParaRPr lang="ja-JP" altLang="en-US" sz="889" dirty="0"/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1FEC6D3A-1FBE-DABD-A730-A82C8565584E}"/>
              </a:ext>
            </a:extLst>
          </p:cNvPr>
          <p:cNvSpPr/>
          <p:nvPr/>
        </p:nvSpPr>
        <p:spPr>
          <a:xfrm>
            <a:off x="7280952" y="433861"/>
            <a:ext cx="547581" cy="125779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正解数</a:t>
            </a:r>
            <a:r>
              <a:rPr lang="en-US" altLang="ja-JP" sz="572" b="1" dirty="0"/>
              <a:t>/</a:t>
            </a:r>
            <a:r>
              <a:rPr lang="ja-JP" altLang="en-US" sz="572" b="1" dirty="0"/>
              <a:t>問題数</a:t>
            </a: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65D7895A-7E09-6870-37FA-C1F324D4C1EB}"/>
              </a:ext>
            </a:extLst>
          </p:cNvPr>
          <p:cNvSpPr/>
          <p:nvPr/>
        </p:nvSpPr>
        <p:spPr>
          <a:xfrm>
            <a:off x="7335328" y="662089"/>
            <a:ext cx="1617282" cy="552452"/>
          </a:xfrm>
          <a:prstGeom prst="flowChartProcess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43" b="1" dirty="0"/>
              <a:t>クイズ表示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5AFDD6-CAF6-7B87-F20D-349E45402941}"/>
              </a:ext>
            </a:extLst>
          </p:cNvPr>
          <p:cNvSpPr/>
          <p:nvPr/>
        </p:nvSpPr>
        <p:spPr>
          <a:xfrm>
            <a:off x="7388826" y="1316989"/>
            <a:ext cx="703876" cy="439036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選択し</a:t>
            </a:r>
            <a:r>
              <a:rPr lang="en-US" altLang="ja-JP" sz="572" b="1" dirty="0"/>
              <a:t>1</a:t>
            </a:r>
            <a:endParaRPr lang="ja-JP" altLang="en-US" sz="572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9E9D5E-FDAB-D8EF-A532-F51D1454030F}"/>
              </a:ext>
            </a:extLst>
          </p:cNvPr>
          <p:cNvSpPr/>
          <p:nvPr/>
        </p:nvSpPr>
        <p:spPr>
          <a:xfrm>
            <a:off x="8206687" y="1297269"/>
            <a:ext cx="703876" cy="439036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選択し</a:t>
            </a:r>
            <a:r>
              <a:rPr lang="en-US" altLang="ja-JP" sz="572" b="1" dirty="0"/>
              <a:t>2</a:t>
            </a:r>
            <a:endParaRPr lang="ja-JP" altLang="en-US" sz="572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5F6922-F222-A53D-16F8-30B66303A602}"/>
              </a:ext>
            </a:extLst>
          </p:cNvPr>
          <p:cNvSpPr/>
          <p:nvPr/>
        </p:nvSpPr>
        <p:spPr>
          <a:xfrm>
            <a:off x="7386674" y="1911797"/>
            <a:ext cx="703876" cy="439036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選択し</a:t>
            </a:r>
            <a:r>
              <a:rPr lang="en-US" altLang="ja-JP" sz="572" b="1" dirty="0"/>
              <a:t>3</a:t>
            </a:r>
            <a:endParaRPr lang="ja-JP" altLang="en-US" sz="572" b="1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1E56FC8-4724-4334-A26C-A883B8914152}"/>
              </a:ext>
            </a:extLst>
          </p:cNvPr>
          <p:cNvSpPr/>
          <p:nvPr/>
        </p:nvSpPr>
        <p:spPr>
          <a:xfrm>
            <a:off x="8204535" y="1914037"/>
            <a:ext cx="703876" cy="439036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選択し</a:t>
            </a:r>
            <a:r>
              <a:rPr lang="en-US" altLang="ja-JP" sz="572" b="1" dirty="0"/>
              <a:t>4</a:t>
            </a:r>
            <a:endParaRPr lang="ja-JP" altLang="en-US" sz="572" b="1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2F56369-B166-91A2-D8D8-420C53661502}"/>
              </a:ext>
            </a:extLst>
          </p:cNvPr>
          <p:cNvSpPr/>
          <p:nvPr/>
        </p:nvSpPr>
        <p:spPr>
          <a:xfrm>
            <a:off x="5659237" y="4634458"/>
            <a:ext cx="575122" cy="222585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問題</a:t>
            </a:r>
            <a:r>
              <a:rPr lang="en-US" altLang="ja-JP" sz="572" b="1" dirty="0"/>
              <a:t>1</a:t>
            </a:r>
            <a:endParaRPr lang="ja-JP" altLang="en-US" sz="572" b="1" dirty="0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ABA49474-5682-DFC4-396B-3901165E9648}"/>
              </a:ext>
            </a:extLst>
          </p:cNvPr>
          <p:cNvSpPr/>
          <p:nvPr/>
        </p:nvSpPr>
        <p:spPr>
          <a:xfrm>
            <a:off x="5544442" y="4910756"/>
            <a:ext cx="755682" cy="4415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問題の数分のボタン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6AC3D3E-B4BF-00E6-D8C1-2702A4D6590A}"/>
              </a:ext>
            </a:extLst>
          </p:cNvPr>
          <p:cNvSpPr/>
          <p:nvPr/>
        </p:nvSpPr>
        <p:spPr>
          <a:xfrm>
            <a:off x="5634722" y="5405994"/>
            <a:ext cx="575122" cy="222585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問題ｎ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DFFC32C-78E7-A1EA-44C1-FE36883EB6F9}"/>
              </a:ext>
            </a:extLst>
          </p:cNvPr>
          <p:cNvSpPr/>
          <p:nvPr/>
        </p:nvSpPr>
        <p:spPr>
          <a:xfrm>
            <a:off x="6368687" y="4685248"/>
            <a:ext cx="183875" cy="991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dirty="0"/>
              <a:t>スクロールバー</a:t>
            </a:r>
          </a:p>
        </p:txBody>
      </p:sp>
    </p:spTree>
    <p:extLst>
      <p:ext uri="{BB962C8B-B14F-4D97-AF65-F5344CB8AC3E}">
        <p14:creationId xmlns:p14="http://schemas.microsoft.com/office/powerpoint/2010/main" val="404188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BEE3E819-54FC-E606-6A02-4668481E83FC}"/>
              </a:ext>
            </a:extLst>
          </p:cNvPr>
          <p:cNvSpPr/>
          <p:nvPr/>
        </p:nvSpPr>
        <p:spPr>
          <a:xfrm>
            <a:off x="3060956" y="259852"/>
            <a:ext cx="979161" cy="183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89" dirty="0" err="1"/>
              <a:t>makePackActivity</a:t>
            </a:r>
            <a:endParaRPr lang="ja-JP" altLang="en-US" sz="889" dirty="0"/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AFFBC3D1-0A0F-7983-A9B1-D077C1E8AE09}"/>
              </a:ext>
            </a:extLst>
          </p:cNvPr>
          <p:cNvSpPr/>
          <p:nvPr/>
        </p:nvSpPr>
        <p:spPr>
          <a:xfrm>
            <a:off x="5225575" y="523405"/>
            <a:ext cx="1681392" cy="226731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96" b="1" dirty="0"/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161DA7A6-A706-035C-A773-06CB462D5450}"/>
              </a:ext>
            </a:extLst>
          </p:cNvPr>
          <p:cNvSpPr/>
          <p:nvPr/>
        </p:nvSpPr>
        <p:spPr>
          <a:xfrm>
            <a:off x="5225574" y="280731"/>
            <a:ext cx="1222206" cy="183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89" dirty="0" err="1"/>
              <a:t>makeNewPackFragment</a:t>
            </a:r>
            <a:endParaRPr lang="ja-JP" altLang="en-US" sz="889" dirty="0"/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6CF1BD76-8187-D0F1-F4E9-67A5CD85BA05}"/>
              </a:ext>
            </a:extLst>
          </p:cNvPr>
          <p:cNvSpPr/>
          <p:nvPr/>
        </p:nvSpPr>
        <p:spPr>
          <a:xfrm>
            <a:off x="3017313" y="3684742"/>
            <a:ext cx="1681392" cy="226731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96" b="1" dirty="0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20095484-E926-A186-4A9B-701021CD7186}"/>
              </a:ext>
            </a:extLst>
          </p:cNvPr>
          <p:cNvSpPr/>
          <p:nvPr/>
        </p:nvSpPr>
        <p:spPr>
          <a:xfrm>
            <a:off x="3060955" y="3466667"/>
            <a:ext cx="1222206" cy="183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89" dirty="0" err="1"/>
              <a:t>editPackFragment</a:t>
            </a:r>
            <a:endParaRPr lang="ja-JP" altLang="en-US" sz="889" dirty="0"/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8A834020-2F46-F24A-9C5C-AC8C9307EFC6}"/>
              </a:ext>
            </a:extLst>
          </p:cNvPr>
          <p:cNvSpPr/>
          <p:nvPr/>
        </p:nvSpPr>
        <p:spPr>
          <a:xfrm>
            <a:off x="7390193" y="3684742"/>
            <a:ext cx="1681392" cy="226731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96" b="1" dirty="0"/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3FFEFD44-9983-0378-954F-9FABFB69A0D4}"/>
              </a:ext>
            </a:extLst>
          </p:cNvPr>
          <p:cNvSpPr/>
          <p:nvPr/>
        </p:nvSpPr>
        <p:spPr>
          <a:xfrm>
            <a:off x="7390194" y="3466667"/>
            <a:ext cx="1222206" cy="183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89" dirty="0" err="1"/>
              <a:t>editQuizFragment</a:t>
            </a:r>
            <a:endParaRPr lang="ja-JP" altLang="en-US" sz="889" dirty="0"/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6CF3D6DE-ABF3-22DC-0A86-BF61E135C0ED}"/>
              </a:ext>
            </a:extLst>
          </p:cNvPr>
          <p:cNvSpPr/>
          <p:nvPr/>
        </p:nvSpPr>
        <p:spPr>
          <a:xfrm>
            <a:off x="5327481" y="679817"/>
            <a:ext cx="1462667" cy="521856"/>
          </a:xfrm>
          <a:prstGeom prst="flowChartProcess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43" b="1" dirty="0"/>
              <a:t>タイトル名</a:t>
            </a: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C9F4BBB4-9BAB-3521-8A67-CD4E1F377027}"/>
              </a:ext>
            </a:extLst>
          </p:cNvPr>
          <p:cNvSpPr/>
          <p:nvPr/>
        </p:nvSpPr>
        <p:spPr>
          <a:xfrm>
            <a:off x="5332307" y="1351583"/>
            <a:ext cx="1462667" cy="521856"/>
          </a:xfrm>
          <a:prstGeom prst="flowChartProcess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43" b="1" dirty="0"/>
              <a:t>パックの説明文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BC2BF1C-FA5D-0370-5809-905CB2022068}"/>
              </a:ext>
            </a:extLst>
          </p:cNvPr>
          <p:cNvSpPr/>
          <p:nvPr/>
        </p:nvSpPr>
        <p:spPr>
          <a:xfrm>
            <a:off x="5336238" y="2013978"/>
            <a:ext cx="1491096" cy="290529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89" b="1" dirty="0"/>
              <a:t>ジャンル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B1802220-670F-8329-1DEB-23BC6137AF2C}"/>
              </a:ext>
            </a:extLst>
          </p:cNvPr>
          <p:cNvSpPr/>
          <p:nvPr/>
        </p:nvSpPr>
        <p:spPr>
          <a:xfrm rot="10800000">
            <a:off x="6571512" y="2110751"/>
            <a:ext cx="177492" cy="1351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2"/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81961128-70A2-0598-68CC-983E861A745E}"/>
              </a:ext>
            </a:extLst>
          </p:cNvPr>
          <p:cNvSpPr/>
          <p:nvPr/>
        </p:nvSpPr>
        <p:spPr>
          <a:xfrm>
            <a:off x="7390194" y="490771"/>
            <a:ext cx="1681392" cy="226731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96" b="1" dirty="0"/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7831D8B0-2851-2924-6191-9F83B79D0054}"/>
              </a:ext>
            </a:extLst>
          </p:cNvPr>
          <p:cNvSpPr/>
          <p:nvPr/>
        </p:nvSpPr>
        <p:spPr>
          <a:xfrm>
            <a:off x="7390194" y="280731"/>
            <a:ext cx="1222206" cy="183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89" dirty="0" err="1"/>
              <a:t>searchFragment</a:t>
            </a:r>
            <a:endParaRPr lang="ja-JP" altLang="en-US" sz="889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9081D4D-232D-410D-5658-CABA76DD3BC6}"/>
              </a:ext>
            </a:extLst>
          </p:cNvPr>
          <p:cNvSpPr/>
          <p:nvPr/>
        </p:nvSpPr>
        <p:spPr>
          <a:xfrm>
            <a:off x="7589934" y="763955"/>
            <a:ext cx="1311316" cy="27544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70" b="1" dirty="0"/>
              <a:t>ジャンル</a:t>
            </a:r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:a16="http://schemas.microsoft.com/office/drawing/2014/main" id="{9B97E63B-D7F8-C5F8-E82E-971597517C39}"/>
              </a:ext>
            </a:extLst>
          </p:cNvPr>
          <p:cNvSpPr/>
          <p:nvPr/>
        </p:nvSpPr>
        <p:spPr>
          <a:xfrm>
            <a:off x="7433365" y="3755114"/>
            <a:ext cx="1037136" cy="220396"/>
          </a:xfrm>
          <a:prstGeom prst="flowChartProcess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43" b="1" dirty="0"/>
              <a:t>パック名</a:t>
            </a:r>
          </a:p>
        </p:txBody>
      </p:sp>
      <p:sp>
        <p:nvSpPr>
          <p:cNvPr id="39" name="フローチャート: 処理 38">
            <a:extLst>
              <a:ext uri="{FF2B5EF4-FFF2-40B4-BE49-F238E27FC236}">
                <a16:creationId xmlns:a16="http://schemas.microsoft.com/office/drawing/2014/main" id="{EE124319-6C52-AC3B-BDD4-37A9562D792A}"/>
              </a:ext>
            </a:extLst>
          </p:cNvPr>
          <p:cNvSpPr/>
          <p:nvPr/>
        </p:nvSpPr>
        <p:spPr>
          <a:xfrm>
            <a:off x="8534252" y="3732158"/>
            <a:ext cx="452049" cy="220396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62" b="1" dirty="0"/>
              <a:t>保存して次の問題</a:t>
            </a: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B50D3DC6-15B2-D38A-9B2E-19B913B21431}"/>
              </a:ext>
            </a:extLst>
          </p:cNvPr>
          <p:cNvSpPr/>
          <p:nvPr/>
        </p:nvSpPr>
        <p:spPr>
          <a:xfrm rot="10800000">
            <a:off x="8695905" y="867385"/>
            <a:ext cx="93044" cy="665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2"/>
          </a:p>
        </p:txBody>
      </p:sp>
      <p:sp>
        <p:nvSpPr>
          <p:cNvPr id="42" name="フローチャート: 処理 41">
            <a:extLst>
              <a:ext uri="{FF2B5EF4-FFF2-40B4-BE49-F238E27FC236}">
                <a16:creationId xmlns:a16="http://schemas.microsoft.com/office/drawing/2014/main" id="{B1440BD3-DA9C-FF34-B183-C75CCCC8A7C4}"/>
              </a:ext>
            </a:extLst>
          </p:cNvPr>
          <p:cNvSpPr/>
          <p:nvPr/>
        </p:nvSpPr>
        <p:spPr>
          <a:xfrm>
            <a:off x="7556999" y="2290440"/>
            <a:ext cx="888595" cy="289425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43" b="1" dirty="0"/>
              <a:t>検索</a:t>
            </a:r>
          </a:p>
        </p:txBody>
      </p:sp>
      <p:sp>
        <p:nvSpPr>
          <p:cNvPr id="43" name="フローチャート: 処理 42">
            <a:extLst>
              <a:ext uri="{FF2B5EF4-FFF2-40B4-BE49-F238E27FC236}">
                <a16:creationId xmlns:a16="http://schemas.microsoft.com/office/drawing/2014/main" id="{671D2CCB-A46E-227B-B9EF-218E52BD7F06}"/>
              </a:ext>
            </a:extLst>
          </p:cNvPr>
          <p:cNvSpPr/>
          <p:nvPr/>
        </p:nvSpPr>
        <p:spPr>
          <a:xfrm>
            <a:off x="5240277" y="3709341"/>
            <a:ext cx="1681392" cy="226731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96" b="1" dirty="0"/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CD350BE0-E157-694D-77EC-6D48C5CB7DBE}"/>
              </a:ext>
            </a:extLst>
          </p:cNvPr>
          <p:cNvSpPr/>
          <p:nvPr/>
        </p:nvSpPr>
        <p:spPr>
          <a:xfrm>
            <a:off x="5225574" y="3466667"/>
            <a:ext cx="1222206" cy="1834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89" dirty="0" err="1"/>
              <a:t>selectPackFragment</a:t>
            </a:r>
            <a:endParaRPr lang="ja-JP" altLang="en-US" sz="889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92786C-38CF-F7F9-83A4-9C943C000487}"/>
              </a:ext>
            </a:extLst>
          </p:cNvPr>
          <p:cNvSpPr/>
          <p:nvPr/>
        </p:nvSpPr>
        <p:spPr>
          <a:xfrm>
            <a:off x="6692489" y="3780521"/>
            <a:ext cx="203566" cy="27544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572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86933E0A-30C6-835C-CDF5-A6B921D80788}"/>
              </a:ext>
            </a:extLst>
          </p:cNvPr>
          <p:cNvSpPr/>
          <p:nvPr/>
        </p:nvSpPr>
        <p:spPr>
          <a:xfrm rot="5400000">
            <a:off x="6743626" y="3884987"/>
            <a:ext cx="93044" cy="665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2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E3698D7-4593-CB08-F5BF-ABBA37645CA8}"/>
              </a:ext>
            </a:extLst>
          </p:cNvPr>
          <p:cNvSpPr/>
          <p:nvPr/>
        </p:nvSpPr>
        <p:spPr>
          <a:xfrm rot="10800000">
            <a:off x="5886284" y="3780521"/>
            <a:ext cx="203566" cy="275440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572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4C34C17B-85FC-8C02-C6DC-71E5C10B0807}"/>
              </a:ext>
            </a:extLst>
          </p:cNvPr>
          <p:cNvSpPr/>
          <p:nvPr/>
        </p:nvSpPr>
        <p:spPr>
          <a:xfrm rot="16200000">
            <a:off x="5924500" y="3875259"/>
            <a:ext cx="93044" cy="665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2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638C58-76C7-B05F-0E47-0291286F70B5}"/>
              </a:ext>
            </a:extLst>
          </p:cNvPr>
          <p:cNvSpPr/>
          <p:nvPr/>
        </p:nvSpPr>
        <p:spPr>
          <a:xfrm>
            <a:off x="7589935" y="1221093"/>
            <a:ext cx="1311316" cy="27544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70" b="1" dirty="0"/>
              <a:t>問題数</a:t>
            </a: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CADA2762-607F-6730-4EA0-5B99C12D2A86}"/>
              </a:ext>
            </a:extLst>
          </p:cNvPr>
          <p:cNvSpPr/>
          <p:nvPr/>
        </p:nvSpPr>
        <p:spPr>
          <a:xfrm rot="10800000">
            <a:off x="8695905" y="1353335"/>
            <a:ext cx="93044" cy="665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572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4EE511-F714-7BD2-39A3-39268A61FC92}"/>
              </a:ext>
            </a:extLst>
          </p:cNvPr>
          <p:cNvSpPr/>
          <p:nvPr/>
        </p:nvSpPr>
        <p:spPr>
          <a:xfrm>
            <a:off x="7589935" y="1676611"/>
            <a:ext cx="1311316" cy="27544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70" b="1" dirty="0"/>
              <a:t>キーワード</a:t>
            </a: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D0AD5D28-18CE-5124-7F37-C4B4E66A4A9A}"/>
              </a:ext>
            </a:extLst>
          </p:cNvPr>
          <p:cNvSpPr/>
          <p:nvPr/>
        </p:nvSpPr>
        <p:spPr>
          <a:xfrm>
            <a:off x="3060956" y="490771"/>
            <a:ext cx="1788125" cy="2542979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572" dirty="0"/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6C0F5749-31E6-EE34-FF4F-F3E246961E9E}"/>
              </a:ext>
            </a:extLst>
          </p:cNvPr>
          <p:cNvSpPr/>
          <p:nvPr/>
        </p:nvSpPr>
        <p:spPr>
          <a:xfrm>
            <a:off x="3109016" y="718267"/>
            <a:ext cx="1681392" cy="2267316"/>
          </a:xfrm>
          <a:prstGeom prst="flowChartProcess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096" b="1" dirty="0"/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9F8B0F45-A6B7-9F21-02D6-C48DA4F3EA57}"/>
              </a:ext>
            </a:extLst>
          </p:cNvPr>
          <p:cNvSpPr/>
          <p:nvPr/>
        </p:nvSpPr>
        <p:spPr>
          <a:xfrm>
            <a:off x="3154827" y="554400"/>
            <a:ext cx="480359" cy="125417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62" b="1" dirty="0"/>
              <a:t>メニュー</a:t>
            </a: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DBD4DC0C-1B52-E8A6-C979-1BFCAD341D34}"/>
              </a:ext>
            </a:extLst>
          </p:cNvPr>
          <p:cNvSpPr/>
          <p:nvPr/>
        </p:nvSpPr>
        <p:spPr>
          <a:xfrm>
            <a:off x="3296587" y="1080321"/>
            <a:ext cx="1369382" cy="730660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16" b="1" dirty="0"/>
              <a:t>クイズの新規作成</a:t>
            </a: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08426FB6-C4F9-A03F-7EB0-1A32FDF9BD15}"/>
              </a:ext>
            </a:extLst>
          </p:cNvPr>
          <p:cNvSpPr/>
          <p:nvPr/>
        </p:nvSpPr>
        <p:spPr>
          <a:xfrm>
            <a:off x="3296587" y="1995928"/>
            <a:ext cx="1369382" cy="730660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16" b="1" dirty="0"/>
              <a:t>クイズの編集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89C978-9531-0AED-A433-75CEA1FB184C}"/>
              </a:ext>
            </a:extLst>
          </p:cNvPr>
          <p:cNvSpPr txBox="1"/>
          <p:nvPr/>
        </p:nvSpPr>
        <p:spPr>
          <a:xfrm>
            <a:off x="3296587" y="763956"/>
            <a:ext cx="1136578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62" b="1" dirty="0"/>
              <a:t>フラグメントコンテナ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259600B-8367-66D4-23BF-3090CA3738C9}"/>
              </a:ext>
            </a:extLst>
          </p:cNvPr>
          <p:cNvSpPr/>
          <p:nvPr/>
        </p:nvSpPr>
        <p:spPr>
          <a:xfrm>
            <a:off x="7500968" y="4394807"/>
            <a:ext cx="1400283" cy="335470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524" b="1" dirty="0"/>
              <a:t>問題文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F577175-622C-8AD1-4F31-DB9493C80B06}"/>
              </a:ext>
            </a:extLst>
          </p:cNvPr>
          <p:cNvSpPr/>
          <p:nvPr/>
        </p:nvSpPr>
        <p:spPr>
          <a:xfrm>
            <a:off x="7527781" y="4790030"/>
            <a:ext cx="500906" cy="25403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選択し</a:t>
            </a:r>
            <a:r>
              <a:rPr lang="en-US" altLang="ja-JP" sz="572" b="1" dirty="0"/>
              <a:t>1</a:t>
            </a:r>
            <a:endParaRPr lang="ja-JP" altLang="en-US" sz="572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D854FFD-0611-648F-00AE-0D73AFD1FD12}"/>
              </a:ext>
            </a:extLst>
          </p:cNvPr>
          <p:cNvSpPr/>
          <p:nvPr/>
        </p:nvSpPr>
        <p:spPr>
          <a:xfrm>
            <a:off x="8361947" y="4791150"/>
            <a:ext cx="500906" cy="25403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選択し</a:t>
            </a:r>
            <a:r>
              <a:rPr lang="en-US" altLang="ja-JP" sz="572" b="1" dirty="0"/>
              <a:t>2</a:t>
            </a:r>
            <a:endParaRPr lang="ja-JP" altLang="en-US" sz="572" b="1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C4C54DC-09F5-8051-B007-E6DA134F6748}"/>
              </a:ext>
            </a:extLst>
          </p:cNvPr>
          <p:cNvSpPr/>
          <p:nvPr/>
        </p:nvSpPr>
        <p:spPr>
          <a:xfrm>
            <a:off x="7527781" y="5188200"/>
            <a:ext cx="500906" cy="25403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選択し</a:t>
            </a:r>
            <a:r>
              <a:rPr lang="en-US" altLang="ja-JP" sz="572" b="1" dirty="0"/>
              <a:t>3</a:t>
            </a:r>
            <a:endParaRPr lang="ja-JP" altLang="en-US" sz="572" b="1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F7B0BA3-ED98-D649-C4DD-5EC8F56AB674}"/>
              </a:ext>
            </a:extLst>
          </p:cNvPr>
          <p:cNvSpPr/>
          <p:nvPr/>
        </p:nvSpPr>
        <p:spPr>
          <a:xfrm>
            <a:off x="8361947" y="5195485"/>
            <a:ext cx="500906" cy="25403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選択し</a:t>
            </a:r>
            <a:r>
              <a:rPr lang="en-US" altLang="ja-JP" sz="572" b="1" dirty="0"/>
              <a:t>4</a:t>
            </a:r>
            <a:endParaRPr lang="ja-JP" altLang="en-US" sz="572" b="1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85C35EB-5155-90FC-DFC5-8626A89D0B87}"/>
              </a:ext>
            </a:extLst>
          </p:cNvPr>
          <p:cNvSpPr/>
          <p:nvPr/>
        </p:nvSpPr>
        <p:spPr>
          <a:xfrm>
            <a:off x="7500968" y="5524283"/>
            <a:ext cx="1437126" cy="359706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524" b="1" dirty="0"/>
              <a:t>解説</a:t>
            </a:r>
          </a:p>
        </p:txBody>
      </p:sp>
      <p:sp>
        <p:nvSpPr>
          <p:cNvPr id="50" name="フローチャート: 処理 49">
            <a:extLst>
              <a:ext uri="{FF2B5EF4-FFF2-40B4-BE49-F238E27FC236}">
                <a16:creationId xmlns:a16="http://schemas.microsoft.com/office/drawing/2014/main" id="{E5146FDB-5C25-E5C0-A9A3-4991F82DD488}"/>
              </a:ext>
            </a:extLst>
          </p:cNvPr>
          <p:cNvSpPr/>
          <p:nvPr/>
        </p:nvSpPr>
        <p:spPr>
          <a:xfrm>
            <a:off x="8544194" y="4043344"/>
            <a:ext cx="452049" cy="220396"/>
          </a:xfrm>
          <a:prstGeom prst="flowChartProcess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62" b="1" dirty="0"/>
              <a:t>保存して終了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0D6D955-F417-DC0E-4483-21CF8D05A02B}"/>
              </a:ext>
            </a:extLst>
          </p:cNvPr>
          <p:cNvSpPr/>
          <p:nvPr/>
        </p:nvSpPr>
        <p:spPr>
          <a:xfrm>
            <a:off x="5347958" y="3788736"/>
            <a:ext cx="488719" cy="220396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検索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6EFEC78-2683-105D-0E3E-C34CEFC97FA9}"/>
              </a:ext>
            </a:extLst>
          </p:cNvPr>
          <p:cNvSpPr/>
          <p:nvPr/>
        </p:nvSpPr>
        <p:spPr>
          <a:xfrm>
            <a:off x="6145922" y="3780522"/>
            <a:ext cx="494590" cy="257498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現在ページ</a:t>
            </a:r>
            <a:r>
              <a:rPr lang="en-US" altLang="ja-JP" sz="572" b="1" dirty="0"/>
              <a:t>/</a:t>
            </a:r>
            <a:r>
              <a:rPr lang="ja-JP" altLang="en-US" sz="572" b="1" dirty="0"/>
              <a:t>全ページ数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8D79818-009E-AA90-E91C-27157201CC97}"/>
              </a:ext>
            </a:extLst>
          </p:cNvPr>
          <p:cNvSpPr/>
          <p:nvPr/>
        </p:nvSpPr>
        <p:spPr>
          <a:xfrm>
            <a:off x="5492021" y="4203414"/>
            <a:ext cx="436405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パック</a:t>
            </a:r>
            <a:r>
              <a:rPr lang="en-US" altLang="ja-JP" sz="572" b="1" dirty="0"/>
              <a:t>1</a:t>
            </a:r>
            <a:endParaRPr lang="ja-JP" altLang="en-US" sz="572" b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15C447A-329E-A791-6C16-92B8F0973EBE}"/>
              </a:ext>
            </a:extLst>
          </p:cNvPr>
          <p:cNvSpPr/>
          <p:nvPr/>
        </p:nvSpPr>
        <p:spPr>
          <a:xfrm>
            <a:off x="6124684" y="4192365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パック</a:t>
            </a:r>
            <a:r>
              <a:rPr lang="en-US" altLang="ja-JP" sz="572" b="1" dirty="0"/>
              <a:t>2</a:t>
            </a:r>
            <a:endParaRPr lang="ja-JP" altLang="en-US" sz="572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F68A111-1B00-98EF-D5A6-304FEB666318}"/>
              </a:ext>
            </a:extLst>
          </p:cNvPr>
          <p:cNvSpPr/>
          <p:nvPr/>
        </p:nvSpPr>
        <p:spPr>
          <a:xfrm>
            <a:off x="5495805" y="4521104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パック</a:t>
            </a:r>
            <a:r>
              <a:rPr lang="en-US" altLang="ja-JP" sz="572" b="1" dirty="0"/>
              <a:t>3</a:t>
            </a:r>
            <a:endParaRPr lang="ja-JP" altLang="en-US" sz="572" b="1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83EE431-2E8F-6157-4773-BD8FA6E77E98}"/>
              </a:ext>
            </a:extLst>
          </p:cNvPr>
          <p:cNvSpPr/>
          <p:nvPr/>
        </p:nvSpPr>
        <p:spPr>
          <a:xfrm>
            <a:off x="6119719" y="4499312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パック</a:t>
            </a:r>
            <a:r>
              <a:rPr lang="en-US" altLang="ja-JP" sz="572" b="1" dirty="0"/>
              <a:t>4</a:t>
            </a:r>
            <a:endParaRPr lang="ja-JP" altLang="en-US" sz="572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16DBC2F-3CBC-C6F2-FCF8-C6C6392F20B1}"/>
              </a:ext>
            </a:extLst>
          </p:cNvPr>
          <p:cNvSpPr/>
          <p:nvPr/>
        </p:nvSpPr>
        <p:spPr>
          <a:xfrm>
            <a:off x="6124684" y="4876435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パック</a:t>
            </a:r>
            <a:r>
              <a:rPr lang="en-US" altLang="ja-JP" sz="572" b="1" dirty="0"/>
              <a:t>6</a:t>
            </a:r>
            <a:endParaRPr lang="ja-JP" altLang="en-US" sz="572" b="1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4FAFA00-34BF-8734-DDF2-31F8EA6FCC73}"/>
              </a:ext>
            </a:extLst>
          </p:cNvPr>
          <p:cNvSpPr/>
          <p:nvPr/>
        </p:nvSpPr>
        <p:spPr>
          <a:xfrm>
            <a:off x="5502471" y="4865166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パック</a:t>
            </a:r>
            <a:r>
              <a:rPr lang="en-US" altLang="ja-JP" sz="572" b="1" dirty="0"/>
              <a:t>5</a:t>
            </a:r>
            <a:endParaRPr lang="ja-JP" altLang="en-US" sz="572" b="1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927BF98-34A2-8466-3943-DC46CA3FF14D}"/>
              </a:ext>
            </a:extLst>
          </p:cNvPr>
          <p:cNvSpPr/>
          <p:nvPr/>
        </p:nvSpPr>
        <p:spPr>
          <a:xfrm>
            <a:off x="5501361" y="5182816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パック</a:t>
            </a:r>
            <a:r>
              <a:rPr lang="en-US" altLang="ja-JP" sz="572" b="1" dirty="0"/>
              <a:t>7</a:t>
            </a:r>
            <a:endParaRPr lang="ja-JP" altLang="en-US" sz="572" b="1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D6B90B1-AA5F-24E0-5F3A-0033BE9E4A5C}"/>
              </a:ext>
            </a:extLst>
          </p:cNvPr>
          <p:cNvSpPr/>
          <p:nvPr/>
        </p:nvSpPr>
        <p:spPr>
          <a:xfrm>
            <a:off x="6136139" y="5185985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パック</a:t>
            </a:r>
            <a:r>
              <a:rPr lang="en-US" altLang="ja-JP" sz="572" b="1" dirty="0"/>
              <a:t>8</a:t>
            </a:r>
            <a:endParaRPr lang="ja-JP" altLang="en-US" sz="572" b="1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DB1A87B-B0A1-D713-A65F-8C29CC62EBA1}"/>
              </a:ext>
            </a:extLst>
          </p:cNvPr>
          <p:cNvSpPr/>
          <p:nvPr/>
        </p:nvSpPr>
        <p:spPr>
          <a:xfrm>
            <a:off x="6130241" y="5538146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パック</a:t>
            </a:r>
            <a:r>
              <a:rPr lang="en-US" altLang="ja-JP" sz="572" b="1" dirty="0"/>
              <a:t>10</a:t>
            </a:r>
            <a:endParaRPr lang="ja-JP" altLang="en-US" sz="572" b="1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CD90963-7D70-21DD-EBCD-C8238D14EBF7}"/>
              </a:ext>
            </a:extLst>
          </p:cNvPr>
          <p:cNvSpPr/>
          <p:nvPr/>
        </p:nvSpPr>
        <p:spPr>
          <a:xfrm>
            <a:off x="5502471" y="5526877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パック</a:t>
            </a:r>
            <a:r>
              <a:rPr lang="en-US" altLang="ja-JP" sz="572" b="1" dirty="0"/>
              <a:t>9</a:t>
            </a:r>
            <a:endParaRPr lang="ja-JP" altLang="en-US" sz="572" b="1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9AA28E-4A50-65D0-60C8-420343097479}"/>
              </a:ext>
            </a:extLst>
          </p:cNvPr>
          <p:cNvSpPr/>
          <p:nvPr/>
        </p:nvSpPr>
        <p:spPr>
          <a:xfrm>
            <a:off x="6640512" y="4282829"/>
            <a:ext cx="171794" cy="1457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スクロールバ</a:t>
            </a:r>
            <a:r>
              <a:rPr lang="ja-JP" altLang="en-US" sz="572" dirty="0"/>
              <a:t>ー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2F877971-B1BD-36DA-8F1B-6FAA6CBAE6CC}"/>
              </a:ext>
            </a:extLst>
          </p:cNvPr>
          <p:cNvSpPr/>
          <p:nvPr/>
        </p:nvSpPr>
        <p:spPr>
          <a:xfrm>
            <a:off x="3109015" y="3788736"/>
            <a:ext cx="762848" cy="273698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70" b="1" dirty="0"/>
              <a:t>パック名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29B3F93-7895-3A78-8432-9015BAB4BAC6}"/>
              </a:ext>
            </a:extLst>
          </p:cNvPr>
          <p:cNvSpPr/>
          <p:nvPr/>
        </p:nvSpPr>
        <p:spPr>
          <a:xfrm>
            <a:off x="3925250" y="3806309"/>
            <a:ext cx="309523" cy="24965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パック削除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C0F4C34-9580-8613-BB66-356A81D3EC32}"/>
              </a:ext>
            </a:extLst>
          </p:cNvPr>
          <p:cNvSpPr/>
          <p:nvPr/>
        </p:nvSpPr>
        <p:spPr>
          <a:xfrm>
            <a:off x="4299178" y="3715989"/>
            <a:ext cx="309523" cy="24965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クイズ削除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A813EFB-5F9E-9413-70C0-0EFE8A7DA1CE}"/>
              </a:ext>
            </a:extLst>
          </p:cNvPr>
          <p:cNvSpPr/>
          <p:nvPr/>
        </p:nvSpPr>
        <p:spPr>
          <a:xfrm>
            <a:off x="4299178" y="4033177"/>
            <a:ext cx="309523" cy="24965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クイズ編集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289AC70-83DE-F80B-5E4B-C332D420FCE8}"/>
              </a:ext>
            </a:extLst>
          </p:cNvPr>
          <p:cNvSpPr/>
          <p:nvPr/>
        </p:nvSpPr>
        <p:spPr>
          <a:xfrm>
            <a:off x="3176804" y="4314979"/>
            <a:ext cx="436405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</a:t>
            </a:r>
            <a:r>
              <a:rPr lang="en-US" altLang="ja-JP" sz="572" b="1" dirty="0"/>
              <a:t>1</a:t>
            </a:r>
            <a:endParaRPr lang="ja-JP" altLang="en-US" sz="572" b="1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B407D5F-EEEA-BFC6-9D72-102FF5878423}"/>
              </a:ext>
            </a:extLst>
          </p:cNvPr>
          <p:cNvSpPr/>
          <p:nvPr/>
        </p:nvSpPr>
        <p:spPr>
          <a:xfrm>
            <a:off x="3861342" y="4319472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</a:t>
            </a:r>
            <a:r>
              <a:rPr lang="en-US" altLang="ja-JP" sz="572" b="1" dirty="0"/>
              <a:t>2</a:t>
            </a:r>
            <a:endParaRPr lang="ja-JP" altLang="en-US" sz="572" b="1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AB2A5D6-6D73-5C00-DDAC-B2FA2A207C14}"/>
              </a:ext>
            </a:extLst>
          </p:cNvPr>
          <p:cNvSpPr/>
          <p:nvPr/>
        </p:nvSpPr>
        <p:spPr>
          <a:xfrm>
            <a:off x="3154827" y="4652995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</a:t>
            </a:r>
            <a:r>
              <a:rPr lang="en-US" altLang="ja-JP" sz="572" b="1" dirty="0"/>
              <a:t>3</a:t>
            </a:r>
            <a:endParaRPr lang="ja-JP" altLang="en-US" sz="572" b="1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13E467F-21BA-6787-D7D3-DEF364FDF4A1}"/>
              </a:ext>
            </a:extLst>
          </p:cNvPr>
          <p:cNvSpPr/>
          <p:nvPr/>
        </p:nvSpPr>
        <p:spPr>
          <a:xfrm>
            <a:off x="3871863" y="4642328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</a:t>
            </a:r>
            <a:r>
              <a:rPr lang="en-US" altLang="ja-JP" sz="572" b="1" dirty="0"/>
              <a:t>4</a:t>
            </a:r>
            <a:endParaRPr lang="ja-JP" altLang="en-US" sz="572" b="1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BD92A2-4480-F5A3-5379-C739DE16D3D1}"/>
              </a:ext>
            </a:extLst>
          </p:cNvPr>
          <p:cNvSpPr/>
          <p:nvPr/>
        </p:nvSpPr>
        <p:spPr>
          <a:xfrm>
            <a:off x="3845821" y="5008161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</a:t>
            </a:r>
            <a:r>
              <a:rPr lang="en-US" altLang="ja-JP" sz="572" b="1" dirty="0"/>
              <a:t>6</a:t>
            </a:r>
            <a:endParaRPr lang="ja-JP" altLang="en-US" sz="572" b="1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5307139-8E08-1F83-F187-A3B0F73E1EAB}"/>
              </a:ext>
            </a:extLst>
          </p:cNvPr>
          <p:cNvSpPr/>
          <p:nvPr/>
        </p:nvSpPr>
        <p:spPr>
          <a:xfrm>
            <a:off x="3184948" y="5005560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</a:t>
            </a:r>
            <a:r>
              <a:rPr lang="en-US" altLang="ja-JP" sz="572" b="1" dirty="0"/>
              <a:t>5</a:t>
            </a:r>
            <a:endParaRPr lang="ja-JP" altLang="en-US" sz="572" b="1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162FF10-75D5-F3A1-9BA1-01533582C603}"/>
              </a:ext>
            </a:extLst>
          </p:cNvPr>
          <p:cNvSpPr/>
          <p:nvPr/>
        </p:nvSpPr>
        <p:spPr>
          <a:xfrm>
            <a:off x="3158929" y="5304384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</a:t>
            </a:r>
            <a:r>
              <a:rPr lang="en-US" altLang="ja-JP" sz="572" b="1" dirty="0"/>
              <a:t>7</a:t>
            </a:r>
            <a:endParaRPr lang="ja-JP" altLang="en-US" sz="572" b="1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F021E75-045E-9DC1-0EA0-09DCF2B7B616}"/>
              </a:ext>
            </a:extLst>
          </p:cNvPr>
          <p:cNvSpPr/>
          <p:nvPr/>
        </p:nvSpPr>
        <p:spPr>
          <a:xfrm>
            <a:off x="3825505" y="5284037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</a:t>
            </a:r>
            <a:r>
              <a:rPr lang="en-US" altLang="ja-JP" sz="572" b="1" dirty="0"/>
              <a:t>8</a:t>
            </a:r>
            <a:endParaRPr lang="ja-JP" altLang="en-US" sz="572" b="1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14691A4-42D3-9838-A44F-5680D1701B31}"/>
              </a:ext>
            </a:extLst>
          </p:cNvPr>
          <p:cNvSpPr/>
          <p:nvPr/>
        </p:nvSpPr>
        <p:spPr>
          <a:xfrm>
            <a:off x="3789263" y="5670037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</a:t>
            </a:r>
            <a:r>
              <a:rPr lang="en-US" altLang="ja-JP" sz="572" b="1" dirty="0"/>
              <a:t>10</a:t>
            </a:r>
            <a:endParaRPr lang="ja-JP" altLang="en-US" sz="572" b="1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9E9A72F-92C9-2776-1593-69B53167025F}"/>
              </a:ext>
            </a:extLst>
          </p:cNvPr>
          <p:cNvSpPr/>
          <p:nvPr/>
        </p:nvSpPr>
        <p:spPr>
          <a:xfrm>
            <a:off x="3146964" y="5648049"/>
            <a:ext cx="437340" cy="202442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クイズ</a:t>
            </a:r>
            <a:r>
              <a:rPr lang="en-US" altLang="ja-JP" sz="572" b="1" dirty="0"/>
              <a:t>9</a:t>
            </a:r>
            <a:endParaRPr lang="ja-JP" altLang="en-US" sz="572" b="1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56D23E3-65BA-7CB5-D529-270BD0316557}"/>
              </a:ext>
            </a:extLst>
          </p:cNvPr>
          <p:cNvSpPr/>
          <p:nvPr/>
        </p:nvSpPr>
        <p:spPr>
          <a:xfrm>
            <a:off x="4391341" y="4414720"/>
            <a:ext cx="171794" cy="1457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スクロールバー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02688D4-6CF3-48D2-2309-E511B28AF4BB}"/>
              </a:ext>
            </a:extLst>
          </p:cNvPr>
          <p:cNvSpPr/>
          <p:nvPr/>
        </p:nvSpPr>
        <p:spPr>
          <a:xfrm>
            <a:off x="6305783" y="2527411"/>
            <a:ext cx="506524" cy="230676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72" b="1" dirty="0"/>
              <a:t>入力確定</a:t>
            </a:r>
          </a:p>
        </p:txBody>
      </p:sp>
      <p:pic>
        <p:nvPicPr>
          <p:cNvPr id="87" name="グラフィックス 86" descr="チェックマークを付けたチェック ボックス 枠線">
            <a:extLst>
              <a:ext uri="{FF2B5EF4-FFF2-40B4-BE49-F238E27FC236}">
                <a16:creationId xmlns:a16="http://schemas.microsoft.com/office/drawing/2014/main" id="{81CCB69C-5574-42F5-B4C1-13BA14041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685" y="4257504"/>
            <a:ext cx="290328" cy="290328"/>
          </a:xfrm>
          <a:prstGeom prst="rect">
            <a:avLst/>
          </a:prstGeom>
        </p:spPr>
      </p:pic>
      <p:pic>
        <p:nvPicPr>
          <p:cNvPr id="88" name="グラフィックス 87" descr="チェックマークを付けたチェック ボックス 枠線">
            <a:extLst>
              <a:ext uri="{FF2B5EF4-FFF2-40B4-BE49-F238E27FC236}">
                <a16:creationId xmlns:a16="http://schemas.microsoft.com/office/drawing/2014/main" id="{17A7C374-7083-9E4A-1682-5B53FF0C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9423" y="4267034"/>
            <a:ext cx="290328" cy="290328"/>
          </a:xfrm>
          <a:prstGeom prst="rect">
            <a:avLst/>
          </a:prstGeom>
        </p:spPr>
      </p:pic>
      <p:pic>
        <p:nvPicPr>
          <p:cNvPr id="89" name="グラフィックス 88" descr="チェックマークを付けたチェック ボックス 枠線">
            <a:extLst>
              <a:ext uri="{FF2B5EF4-FFF2-40B4-BE49-F238E27FC236}">
                <a16:creationId xmlns:a16="http://schemas.microsoft.com/office/drawing/2014/main" id="{28DED425-F10B-9E08-C5A1-0914AA133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685" y="4588824"/>
            <a:ext cx="290328" cy="290328"/>
          </a:xfrm>
          <a:prstGeom prst="rect">
            <a:avLst/>
          </a:prstGeom>
        </p:spPr>
      </p:pic>
      <p:pic>
        <p:nvPicPr>
          <p:cNvPr id="90" name="グラフィックス 89" descr="チェックマークを付けたチェック ボックス 枠線">
            <a:extLst>
              <a:ext uri="{FF2B5EF4-FFF2-40B4-BE49-F238E27FC236}">
                <a16:creationId xmlns:a16="http://schemas.microsoft.com/office/drawing/2014/main" id="{42EE3547-D8DF-53BD-C15B-2EF7F9F1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578" y="4582876"/>
            <a:ext cx="290328" cy="290328"/>
          </a:xfrm>
          <a:prstGeom prst="rect">
            <a:avLst/>
          </a:prstGeom>
        </p:spPr>
      </p:pic>
      <p:pic>
        <p:nvPicPr>
          <p:cNvPr id="91" name="グラフィックス 90" descr="チェックマークを付けたチェック ボックス 枠線">
            <a:extLst>
              <a:ext uri="{FF2B5EF4-FFF2-40B4-BE49-F238E27FC236}">
                <a16:creationId xmlns:a16="http://schemas.microsoft.com/office/drawing/2014/main" id="{6DA06F08-C106-2DB3-CB25-8BA3ED335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3209" y="4970028"/>
            <a:ext cx="290328" cy="290328"/>
          </a:xfrm>
          <a:prstGeom prst="rect">
            <a:avLst/>
          </a:prstGeom>
        </p:spPr>
      </p:pic>
      <p:pic>
        <p:nvPicPr>
          <p:cNvPr id="92" name="グラフィックス 91" descr="チェックマークを付けたチェック ボックス 枠線">
            <a:extLst>
              <a:ext uri="{FF2B5EF4-FFF2-40B4-BE49-F238E27FC236}">
                <a16:creationId xmlns:a16="http://schemas.microsoft.com/office/drawing/2014/main" id="{80958D19-84DD-60AC-B6BC-77B1683A4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3933" y="4938501"/>
            <a:ext cx="290328" cy="290328"/>
          </a:xfrm>
          <a:prstGeom prst="rect">
            <a:avLst/>
          </a:prstGeom>
        </p:spPr>
      </p:pic>
      <p:pic>
        <p:nvPicPr>
          <p:cNvPr id="93" name="グラフィックス 92" descr="チェックマークを付けたチェック ボックス 枠線">
            <a:extLst>
              <a:ext uri="{FF2B5EF4-FFF2-40B4-BE49-F238E27FC236}">
                <a16:creationId xmlns:a16="http://schemas.microsoft.com/office/drawing/2014/main" id="{2D7638AB-6822-A478-DE32-DBA076534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8201" y="5243263"/>
            <a:ext cx="290328" cy="290328"/>
          </a:xfrm>
          <a:prstGeom prst="rect">
            <a:avLst/>
          </a:prstGeom>
        </p:spPr>
      </p:pic>
      <p:pic>
        <p:nvPicPr>
          <p:cNvPr id="94" name="グラフィックス 93" descr="チェックマークを付けたチェック ボックス 枠線">
            <a:extLst>
              <a:ext uri="{FF2B5EF4-FFF2-40B4-BE49-F238E27FC236}">
                <a16:creationId xmlns:a16="http://schemas.microsoft.com/office/drawing/2014/main" id="{3232193B-D9BC-D797-A3FB-F1AEA0FD2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2044" y="5228830"/>
            <a:ext cx="290328" cy="290328"/>
          </a:xfrm>
          <a:prstGeom prst="rect">
            <a:avLst/>
          </a:prstGeom>
        </p:spPr>
      </p:pic>
      <p:pic>
        <p:nvPicPr>
          <p:cNvPr id="95" name="グラフィックス 94" descr="チェックマークを付けたチェック ボックス 枠線">
            <a:extLst>
              <a:ext uri="{FF2B5EF4-FFF2-40B4-BE49-F238E27FC236}">
                <a16:creationId xmlns:a16="http://schemas.microsoft.com/office/drawing/2014/main" id="{BA2B1D4F-25D4-B262-5541-7F3B3486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3187" y="5595424"/>
            <a:ext cx="290328" cy="290328"/>
          </a:xfrm>
          <a:prstGeom prst="rect">
            <a:avLst/>
          </a:prstGeom>
        </p:spPr>
      </p:pic>
      <p:pic>
        <p:nvPicPr>
          <p:cNvPr id="96" name="グラフィックス 95" descr="チェックマークを付けたチェック ボックス 枠線">
            <a:extLst>
              <a:ext uri="{FF2B5EF4-FFF2-40B4-BE49-F238E27FC236}">
                <a16:creationId xmlns:a16="http://schemas.microsoft.com/office/drawing/2014/main" id="{6818648F-AE06-F217-F471-E83516DAC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5791" y="5597661"/>
            <a:ext cx="290328" cy="2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ワイド画面</PresentationFormat>
  <Paragraphs>81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岡部　宜樹</dc:creator>
  <cp:lastModifiedBy>岡部　宜樹</cp:lastModifiedBy>
  <cp:revision>1</cp:revision>
  <dcterms:created xsi:type="dcterms:W3CDTF">2022-11-01T05:02:58Z</dcterms:created>
  <dcterms:modified xsi:type="dcterms:W3CDTF">2022-11-01T05:03:33Z</dcterms:modified>
</cp:coreProperties>
</file>