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2.xml.rels><?xml version="1.0" encoding="UTF-8" standalone="yes"?>
<Relationships xmlns="http://schemas.openxmlformats.org/package/2006/relationships"><Relationship Id="rId1" Target="../media/image2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3.xml.rels><?xml version="1.0" encoding="UTF-8" standalone="yes"?>
<Relationships xmlns="http://schemas.openxmlformats.org/package/2006/relationships"><Relationship Id="rId1" Target="../media/image2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4.xml.rels><?xml version="1.0" encoding="UTF-8" standalone="yes"?>
<Relationships xmlns="http://schemas.openxmlformats.org/package/2006/relationships"><Relationship Id="rId1" Target="../media/image2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slideLayouts/slideLayout24.xml" Type="http://schemas.openxmlformats.org/officeDocument/2006/relationships/slideLayout"/><Relationship Id="rId25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22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23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24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2019-07-15T14:19:12.658Z</dcterms:created>
  <dcterms:modified xsi:type="dcterms:W3CDTF">2019-07-15T14:19:12.658Z</dcterms:modified>
</cp:coreProperties>
</file>