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60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>
        <p:scale>
          <a:sx n="100" d="100"/>
          <a:sy n="100" d="100"/>
        </p:scale>
        <p:origin x="222" y="22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40"/>
          <p:cNvSpPr txBox="1"/>
          <p:nvPr/>
        </p:nvSpPr>
        <p:spPr>
          <a:xfrm>
            <a:off x="460374" y="719821"/>
            <a:ext cx="281671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典型应用场景 </a:t>
            </a:r>
            <a:r>
              <a:rPr lang="en-US" altLang="zh-CN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– </a:t>
            </a: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数据发布与订阅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0374" y="1119929"/>
            <a:ext cx="447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集中式配置中心（推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+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拉）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95" y="929361"/>
            <a:ext cx="4017787" cy="399900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60374" y="1638126"/>
            <a:ext cx="4471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 smtClean="0"/>
              <a:t>应用启动时主动到</a:t>
            </a:r>
            <a:r>
              <a:rPr lang="en-US" altLang="zh-CN" sz="1400" b="1" dirty="0" smtClean="0"/>
              <a:t>Zookeeper</a:t>
            </a:r>
            <a:r>
              <a:rPr lang="zh-CN" altLang="en-US" sz="1400" b="1" dirty="0" smtClean="0"/>
              <a:t>上获取配置信息，并注册</a:t>
            </a:r>
            <a:r>
              <a:rPr lang="en-US" altLang="zh-CN" sz="1400" b="1" dirty="0" smtClean="0"/>
              <a:t>Watcher</a:t>
            </a:r>
            <a:r>
              <a:rPr lang="zh-CN" altLang="en-US" sz="1400" b="1" dirty="0" smtClean="0"/>
              <a:t>监听。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 smtClean="0"/>
              <a:t>配置管理员变更</a:t>
            </a:r>
            <a:r>
              <a:rPr lang="en-US" altLang="zh-CN" sz="1400" b="1" dirty="0" smtClean="0"/>
              <a:t>Zookeeper</a:t>
            </a:r>
            <a:r>
              <a:rPr lang="zh-CN" altLang="en-US" sz="1400" b="1" dirty="0" smtClean="0"/>
              <a:t>配置节点的内容。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 dirty="0" smtClean="0"/>
              <a:t>Zookeeper</a:t>
            </a:r>
            <a:r>
              <a:rPr lang="zh-CN" altLang="en-US" sz="1400" b="1" dirty="0" smtClean="0"/>
              <a:t>推送变更到应用，触发</a:t>
            </a:r>
            <a:r>
              <a:rPr lang="en-US" altLang="zh-CN" sz="1400" b="1" dirty="0" smtClean="0"/>
              <a:t>Watcher</a:t>
            </a:r>
            <a:r>
              <a:rPr lang="zh-CN" altLang="en-US" sz="1400" b="1" dirty="0" smtClean="0"/>
              <a:t>回调函数。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 smtClean="0"/>
              <a:t>应用根据逻辑，主动获取新的配置信息，更改自身逻辑。</a:t>
            </a:r>
            <a:endParaRPr lang="en-US" altLang="zh-CN" sz="1400" b="1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60374" y="4605980"/>
            <a:ext cx="447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适用于配置信息多设备共享，会发生动态变化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0366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40"/>
          <p:cNvSpPr txBox="1"/>
          <p:nvPr/>
        </p:nvSpPr>
        <p:spPr>
          <a:xfrm>
            <a:off x="107504" y="768228"/>
            <a:ext cx="25202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典型应用场景 </a:t>
            </a:r>
            <a:r>
              <a:rPr lang="en-US" altLang="zh-CN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– </a:t>
            </a: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软负载均衡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216652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7680" y="1563638"/>
            <a:ext cx="44712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Register</a:t>
            </a:r>
            <a:r>
              <a:rPr lang="zh-CN" altLang="en-US" sz="1400" b="1" dirty="0" smtClean="0"/>
              <a:t>负责域名的注册，服务启动后将域名信息通过</a:t>
            </a:r>
            <a:r>
              <a:rPr lang="en-US" altLang="zh-CN" sz="1400" b="1" dirty="0" smtClean="0"/>
              <a:t>Register</a:t>
            </a:r>
            <a:r>
              <a:rPr lang="zh-CN" altLang="en-US" sz="1400" b="1" dirty="0" smtClean="0"/>
              <a:t>注册到</a:t>
            </a:r>
            <a:r>
              <a:rPr lang="en-US" altLang="zh-CN" sz="1400" b="1" dirty="0" smtClean="0"/>
              <a:t>Zookeeper</a:t>
            </a:r>
            <a:r>
              <a:rPr lang="zh-CN" altLang="en-US" sz="1400" b="1" dirty="0"/>
              <a:t>相</a:t>
            </a:r>
            <a:r>
              <a:rPr lang="zh-CN" altLang="en-US" sz="1400" b="1" dirty="0" smtClean="0"/>
              <a:t>对应的域名服务下。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Dispatcher</a:t>
            </a:r>
            <a:r>
              <a:rPr lang="zh-CN" altLang="en-US" sz="1400" b="1" dirty="0" smtClean="0"/>
              <a:t>负责域名的解析。可以实现软负载均衡。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Scanner</a:t>
            </a:r>
            <a:r>
              <a:rPr lang="zh-CN" altLang="en-US" sz="1400" b="1" dirty="0" smtClean="0"/>
              <a:t>通过定时监测服务状态，动态更新节点地址信息。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Monitor</a:t>
            </a:r>
            <a:r>
              <a:rPr lang="zh-CN" altLang="en-US" sz="1400" b="1" dirty="0" smtClean="0"/>
              <a:t>负责收集服务信息与状态监控。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Controller</a:t>
            </a:r>
            <a:r>
              <a:rPr lang="zh-CN" altLang="en-US" sz="1400" b="1" dirty="0" smtClean="0"/>
              <a:t>提供后台</a:t>
            </a:r>
            <a:r>
              <a:rPr lang="en-US" altLang="zh-CN" sz="1400" b="1" dirty="0" smtClean="0"/>
              <a:t>Console</a:t>
            </a:r>
            <a:r>
              <a:rPr lang="zh-CN" altLang="en-US" sz="1400" b="1" dirty="0" smtClean="0"/>
              <a:t>，提供配置管理功能。</a:t>
            </a:r>
            <a:endParaRPr lang="en-US" altLang="zh-CN" sz="1400" b="1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26" y="1396195"/>
            <a:ext cx="4470624" cy="31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40"/>
          <p:cNvSpPr txBox="1"/>
          <p:nvPr/>
        </p:nvSpPr>
        <p:spPr>
          <a:xfrm>
            <a:off x="242732" y="781063"/>
            <a:ext cx="230425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典型应用场景 </a:t>
            </a:r>
            <a:r>
              <a:rPr lang="en-US" altLang="zh-CN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– </a:t>
            </a:r>
            <a:r>
              <a:rPr lang="zh-CN" altLang="en-US" sz="14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管理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72636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211850" y="1355184"/>
            <a:ext cx="2952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有多少机器在工作？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每</a:t>
            </a:r>
            <a:r>
              <a:rPr lang="zh-CN" altLang="en-US" sz="1400" b="1" dirty="0" smtClean="0"/>
              <a:t>台机器的运行状态收集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对集群中设备进行上下线操作。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分布式任务的状态汇报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…</a:t>
            </a:r>
            <a:endParaRPr lang="en-US" altLang="zh-CN" sz="1400" b="1" dirty="0"/>
          </a:p>
        </p:txBody>
      </p:sp>
      <p:pic>
        <p:nvPicPr>
          <p:cNvPr id="15" name="Picture 2" descr="“zookeeper  集群管理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55184"/>
            <a:ext cx="5944705" cy="34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3779912" y="627534"/>
            <a:ext cx="13769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监听器原理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635646"/>
            <a:ext cx="252028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TextBox 140"/>
          <p:cNvSpPr txBox="1"/>
          <p:nvPr/>
        </p:nvSpPr>
        <p:spPr>
          <a:xfrm>
            <a:off x="1271734" y="1288881"/>
            <a:ext cx="13769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Main()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线程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TextBox 140"/>
          <p:cNvSpPr txBox="1"/>
          <p:nvPr/>
        </p:nvSpPr>
        <p:spPr>
          <a:xfrm>
            <a:off x="683568" y="1793535"/>
            <a:ext cx="13086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创建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zkClient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60204" y="2039086"/>
            <a:ext cx="1008112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Listener</a:t>
            </a:r>
            <a:endParaRPr lang="zh-CN" altLang="en-US" sz="1200" dirty="0"/>
          </a:p>
        </p:txBody>
      </p:sp>
      <p:sp>
        <p:nvSpPr>
          <p:cNvPr id="11" name="椭圆 10"/>
          <p:cNvSpPr/>
          <p:nvPr/>
        </p:nvSpPr>
        <p:spPr>
          <a:xfrm>
            <a:off x="1953031" y="2556079"/>
            <a:ext cx="1008112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connect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652120" y="1635646"/>
            <a:ext cx="25202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678801" y="1897738"/>
            <a:ext cx="1701511" cy="8900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TextBox 140"/>
          <p:cNvSpPr txBox="1"/>
          <p:nvPr/>
        </p:nvSpPr>
        <p:spPr>
          <a:xfrm>
            <a:off x="5760132" y="1640416"/>
            <a:ext cx="16113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注册的监听器</a:t>
            </a: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列表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8" name="TextBox 140"/>
          <p:cNvSpPr txBox="1"/>
          <p:nvPr/>
        </p:nvSpPr>
        <p:spPr>
          <a:xfrm>
            <a:off x="5760132" y="1919416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en-US" altLang="zh-CN" sz="10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Client:ip:port</a:t>
            </a: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:/path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987824" y="2715766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275856" y="2196415"/>
            <a:ext cx="2402945" cy="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40"/>
          <p:cNvSpPr txBox="1"/>
          <p:nvPr/>
        </p:nvSpPr>
        <p:spPr>
          <a:xfrm>
            <a:off x="6219362" y="1321858"/>
            <a:ext cx="115212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7824" y="2118301"/>
            <a:ext cx="288032" cy="1715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24" name="TextBox 140"/>
          <p:cNvSpPr txBox="1"/>
          <p:nvPr/>
        </p:nvSpPr>
        <p:spPr>
          <a:xfrm>
            <a:off x="3031367" y="1849121"/>
            <a:ext cx="59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port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TextBox 140"/>
          <p:cNvSpPr txBox="1"/>
          <p:nvPr/>
        </p:nvSpPr>
        <p:spPr>
          <a:xfrm>
            <a:off x="683568" y="2375951"/>
            <a:ext cx="10606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 process()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TextBox 140"/>
          <p:cNvSpPr txBox="1"/>
          <p:nvPr/>
        </p:nvSpPr>
        <p:spPr>
          <a:xfrm>
            <a:off x="3564596" y="2420504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en-US" altLang="zh-CN" sz="11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(“/”,true)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8" name="TextBox 140"/>
          <p:cNvSpPr txBox="1"/>
          <p:nvPr/>
        </p:nvSpPr>
        <p:spPr>
          <a:xfrm>
            <a:off x="3573276" y="1919416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“/”</a:t>
            </a:r>
            <a:r>
              <a:rPr lang="zh-CN" altLang="en-US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路径数据发生变化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0" name="直接箭头连接符 29"/>
          <p:cNvCxnSpPr>
            <a:stCxn id="9" idx="2"/>
          </p:cNvCxnSpPr>
          <p:nvPr/>
        </p:nvCxnSpPr>
        <p:spPr>
          <a:xfrm>
            <a:off x="1337918" y="2107467"/>
            <a:ext cx="615113" cy="10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1" idx="2"/>
          </p:cNvCxnSpPr>
          <p:nvPr/>
        </p:nvCxnSpPr>
        <p:spPr>
          <a:xfrm>
            <a:off x="1329856" y="2107467"/>
            <a:ext cx="623175" cy="6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3" idx="3"/>
            <a:endCxn id="25" idx="2"/>
          </p:cNvCxnSpPr>
          <p:nvPr/>
        </p:nvCxnSpPr>
        <p:spPr>
          <a:xfrm rot="5400000">
            <a:off x="1489115" y="2071159"/>
            <a:ext cx="343484" cy="893965"/>
          </a:xfrm>
          <a:prstGeom prst="curvedConnector3">
            <a:avLst>
              <a:gd name="adj1" fmla="val 93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9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3" grpId="0" animBg="1"/>
      <p:bldP spid="11" grpId="0" animBg="1"/>
      <p:bldP spid="12" grpId="0" animBg="1"/>
      <p:bldP spid="16" grpId="0" animBg="1"/>
      <p:bldP spid="17" grpId="0"/>
      <p:bldP spid="18" grpId="0"/>
      <p:bldP spid="20" grpId="0"/>
      <p:bldP spid="23" grpId="0" animBg="1"/>
      <p:bldP spid="24" grpId="0"/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3495803" y="522859"/>
            <a:ext cx="259228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服务器动态上下线案例分析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5763" y="121212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333785" y="150015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20" name="TextBox 140"/>
          <p:cNvSpPr txBox="1"/>
          <p:nvPr/>
        </p:nvSpPr>
        <p:spPr>
          <a:xfrm>
            <a:off x="3239852" y="915566"/>
            <a:ext cx="7200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TextBox 140"/>
          <p:cNvSpPr txBox="1"/>
          <p:nvPr/>
        </p:nvSpPr>
        <p:spPr>
          <a:xfrm>
            <a:off x="179512" y="1054092"/>
            <a:ext cx="18722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需求：客户端能实时洞察到服务器上下线的变化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4068" y="122949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382090" y="151753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33" name="TextBox 140"/>
          <p:cNvSpPr txBox="1"/>
          <p:nvPr/>
        </p:nvSpPr>
        <p:spPr>
          <a:xfrm>
            <a:off x="5212226" y="932942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36462" y="122949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534484" y="151753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37" name="TextBox 140"/>
          <p:cNvSpPr txBox="1"/>
          <p:nvPr/>
        </p:nvSpPr>
        <p:spPr>
          <a:xfrm>
            <a:off x="7412393" y="932942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98786" y="3147815"/>
            <a:ext cx="5605662" cy="8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023828" y="4283630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112060" y="4299942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7336462" y="4283630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79512" y="2466584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1" name="TextBox 140"/>
          <p:cNvSpPr txBox="1"/>
          <p:nvPr/>
        </p:nvSpPr>
        <p:spPr>
          <a:xfrm>
            <a:off x="395536" y="2152652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2" name="TextBox 140"/>
          <p:cNvSpPr txBox="1"/>
          <p:nvPr/>
        </p:nvSpPr>
        <p:spPr>
          <a:xfrm>
            <a:off x="5537386" y="2640041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5" name="直接箭头连接符 14"/>
          <p:cNvCxnSpPr>
            <a:stCxn id="12" idx="2"/>
            <a:endCxn id="40" idx="3"/>
          </p:cNvCxnSpPr>
          <p:nvPr/>
        </p:nvCxnSpPr>
        <p:spPr>
          <a:xfrm flipH="1">
            <a:off x="2411760" y="2292242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9" idx="2"/>
            <a:endCxn id="40" idx="3"/>
          </p:cNvCxnSpPr>
          <p:nvPr/>
        </p:nvCxnSpPr>
        <p:spPr>
          <a:xfrm flipH="1">
            <a:off x="2411760" y="2309618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2"/>
            <a:endCxn id="40" idx="3"/>
          </p:cNvCxnSpPr>
          <p:nvPr/>
        </p:nvCxnSpPr>
        <p:spPr>
          <a:xfrm flipH="1">
            <a:off x="2411760" y="2309618"/>
            <a:ext cx="5374752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40"/>
          <p:cNvSpPr txBox="1"/>
          <p:nvPr/>
        </p:nvSpPr>
        <p:spPr>
          <a:xfrm>
            <a:off x="110935" y="2924733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/server3 hadoop103  95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</a:p>
        </p:txBody>
      </p:sp>
      <p:sp>
        <p:nvSpPr>
          <p:cNvPr id="59" name="TextBox 140"/>
          <p:cNvSpPr txBox="1"/>
          <p:nvPr/>
        </p:nvSpPr>
        <p:spPr>
          <a:xfrm>
            <a:off x="2915816" y="3567559"/>
            <a:ext cx="172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启动就去</a:t>
            </a:r>
            <a:r>
              <a:rPr lang="en-US" altLang="zh-CN" sz="1000" b="1" dirty="0" err="1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,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3372616" y="2499525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" name="TextBox 140"/>
          <p:cNvSpPr txBox="1"/>
          <p:nvPr/>
        </p:nvSpPr>
        <p:spPr>
          <a:xfrm>
            <a:off x="1529662" y="4425139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2" name="直接箭头连接符 61"/>
          <p:cNvCxnSpPr>
            <a:stCxn id="10" idx="0"/>
            <a:endCxn id="40" idx="2"/>
          </p:cNvCxnSpPr>
          <p:nvPr/>
        </p:nvCxnSpPr>
        <p:spPr>
          <a:xfrm flipH="1" flipV="1">
            <a:off x="1295636" y="3939901"/>
            <a:ext cx="2304256" cy="3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10" idx="2"/>
          </p:cNvCxnSpPr>
          <p:nvPr/>
        </p:nvCxnSpPr>
        <p:spPr>
          <a:xfrm>
            <a:off x="1306176" y="3952813"/>
            <a:ext cx="1717652" cy="73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40"/>
          <p:cNvSpPr txBox="1"/>
          <p:nvPr/>
        </p:nvSpPr>
        <p:spPr>
          <a:xfrm>
            <a:off x="3124560" y="4353370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</a:p>
          <a:p>
            <a:pPr algn="just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908568" y="4149304"/>
            <a:ext cx="99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4838107" y="1111761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611560" y="3200917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982462" y="1111761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/>
      <p:bldP spid="27" grpId="0"/>
      <p:bldP spid="29" grpId="0" animBg="1"/>
      <p:bldP spid="31" grpId="0" animBg="1"/>
      <p:bldP spid="33" grpId="0"/>
      <p:bldP spid="35" grpId="0" animBg="1"/>
      <p:bldP spid="36" grpId="0" animBg="1"/>
      <p:bldP spid="37" grpId="0"/>
      <p:bldP spid="10" grpId="0" animBg="1"/>
      <p:bldP spid="38" grpId="0" animBg="1"/>
      <p:bldP spid="39" grpId="0" animBg="1"/>
      <p:bldP spid="40" grpId="0" animBg="1"/>
      <p:bldP spid="41" grpId="0"/>
      <p:bldP spid="42" grpId="0"/>
      <p:bldP spid="45" grpId="0"/>
      <p:bldP spid="59" grpId="0"/>
      <p:bldP spid="60" grpId="0"/>
      <p:bldP spid="61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40"/>
          <p:cNvSpPr txBox="1"/>
          <p:nvPr/>
        </p:nvSpPr>
        <p:spPr>
          <a:xfrm>
            <a:off x="4707228" y="999131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4131164" y="98757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40"/>
          <p:cNvSpPr txBox="1"/>
          <p:nvPr/>
        </p:nvSpPr>
        <p:spPr>
          <a:xfrm>
            <a:off x="3771124" y="1923678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/znode2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流程图: 联系 46"/>
          <p:cNvSpPr/>
          <p:nvPr/>
        </p:nvSpPr>
        <p:spPr>
          <a:xfrm>
            <a:off x="3195060" y="1912121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40"/>
          <p:cNvSpPr txBox="1"/>
          <p:nvPr/>
        </p:nvSpPr>
        <p:spPr>
          <a:xfrm>
            <a:off x="5580112" y="1923678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/znode3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9" name="流程图: 联系 48"/>
          <p:cNvSpPr/>
          <p:nvPr/>
        </p:nvSpPr>
        <p:spPr>
          <a:xfrm>
            <a:off x="5004048" y="1912121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肘形连接符 3"/>
          <p:cNvCxnSpPr>
            <a:stCxn id="2" idx="4"/>
            <a:endCxn id="47" idx="0"/>
          </p:cNvCxnSpPr>
          <p:nvPr/>
        </p:nvCxnSpPr>
        <p:spPr>
          <a:xfrm rot="5400000">
            <a:off x="3632887" y="1197819"/>
            <a:ext cx="492499" cy="9361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4"/>
            <a:endCxn id="49" idx="0"/>
          </p:cNvCxnSpPr>
          <p:nvPr/>
        </p:nvCxnSpPr>
        <p:spPr>
          <a:xfrm rot="16200000" flipH="1">
            <a:off x="4537381" y="1229429"/>
            <a:ext cx="492499" cy="8728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40"/>
          <p:cNvSpPr txBox="1"/>
          <p:nvPr/>
        </p:nvSpPr>
        <p:spPr>
          <a:xfrm>
            <a:off x="2106152" y="1920571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/znode1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1530088" y="190901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140"/>
          <p:cNvSpPr txBox="1"/>
          <p:nvPr/>
        </p:nvSpPr>
        <p:spPr>
          <a:xfrm>
            <a:off x="7245084" y="1935235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/znode4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8" name="流程图: 联系 67"/>
          <p:cNvSpPr/>
          <p:nvPr/>
        </p:nvSpPr>
        <p:spPr>
          <a:xfrm>
            <a:off x="6669020" y="1923678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肘形连接符 68"/>
          <p:cNvCxnSpPr>
            <a:endCxn id="65" idx="0"/>
          </p:cNvCxnSpPr>
          <p:nvPr/>
        </p:nvCxnSpPr>
        <p:spPr>
          <a:xfrm rot="10800000" flipV="1">
            <a:off x="1746112" y="1678548"/>
            <a:ext cx="1660578" cy="230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</p:cNvCxnSpPr>
          <p:nvPr/>
        </p:nvCxnSpPr>
        <p:spPr>
          <a:xfrm rot="16200000" flipV="1">
            <a:off x="5929994" y="968628"/>
            <a:ext cx="245128" cy="16649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2" y="3219821"/>
            <a:ext cx="542857" cy="54285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61" y="3219821"/>
            <a:ext cx="542857" cy="542857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36" y="3226063"/>
            <a:ext cx="542857" cy="542857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15" y="3219821"/>
            <a:ext cx="542857" cy="542857"/>
          </a:xfrm>
          <a:prstGeom prst="rect">
            <a:avLst/>
          </a:prstGeom>
        </p:spPr>
      </p:pic>
      <p:cxnSp>
        <p:nvCxnSpPr>
          <p:cNvPr id="81" name="肘形连接符 80"/>
          <p:cNvCxnSpPr>
            <a:stCxn id="65" idx="4"/>
            <a:endCxn id="77" idx="0"/>
          </p:cNvCxnSpPr>
          <p:nvPr/>
        </p:nvCxnSpPr>
        <p:spPr>
          <a:xfrm rot="5400000">
            <a:off x="1306733" y="2780441"/>
            <a:ext cx="87875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5400000">
            <a:off x="2969526" y="2780441"/>
            <a:ext cx="87875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rot="5400000">
            <a:off x="4780693" y="2797349"/>
            <a:ext cx="87875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5400000">
            <a:off x="6445664" y="2797349"/>
            <a:ext cx="87875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40"/>
          <p:cNvSpPr txBox="1"/>
          <p:nvPr/>
        </p:nvSpPr>
        <p:spPr>
          <a:xfrm>
            <a:off x="1125294" y="2814418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PERSISTENT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8" name="TextBox 140"/>
          <p:cNvSpPr txBox="1"/>
          <p:nvPr/>
        </p:nvSpPr>
        <p:spPr>
          <a:xfrm>
            <a:off x="2299836" y="2438519"/>
            <a:ext cx="24298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PERSISTENT_SEQUENTIAL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9" name="TextBox 140"/>
          <p:cNvSpPr txBox="1"/>
          <p:nvPr/>
        </p:nvSpPr>
        <p:spPr>
          <a:xfrm>
            <a:off x="4707228" y="2917950"/>
            <a:ext cx="117437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EPHEMERAL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0" name="TextBox 140"/>
          <p:cNvSpPr txBox="1"/>
          <p:nvPr/>
        </p:nvSpPr>
        <p:spPr>
          <a:xfrm>
            <a:off x="5941568" y="2435399"/>
            <a:ext cx="24298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EPHEMERAL_SEQUENTIAL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140"/>
          <p:cNvSpPr txBox="1"/>
          <p:nvPr/>
        </p:nvSpPr>
        <p:spPr>
          <a:xfrm>
            <a:off x="1329069" y="3817112"/>
            <a:ext cx="68847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2" name="TextBox 140"/>
          <p:cNvSpPr txBox="1"/>
          <p:nvPr/>
        </p:nvSpPr>
        <p:spPr>
          <a:xfrm>
            <a:off x="3009824" y="3817112"/>
            <a:ext cx="7612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3" name="TextBox 140"/>
          <p:cNvSpPr txBox="1"/>
          <p:nvPr/>
        </p:nvSpPr>
        <p:spPr>
          <a:xfrm>
            <a:off x="4803828" y="3791862"/>
            <a:ext cx="77628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4" name="TextBox 140"/>
          <p:cNvSpPr txBox="1"/>
          <p:nvPr/>
        </p:nvSpPr>
        <p:spPr>
          <a:xfrm>
            <a:off x="6447224" y="3817112"/>
            <a:ext cx="7978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client4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359</Words>
  <Application>Microsoft Office PowerPoint</Application>
  <PresentationFormat>全屏显示(16:9)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方正兰亭超细黑简体</vt:lpstr>
      <vt:lpstr>宋体</vt:lpstr>
      <vt:lpstr>微软雅黑</vt:lpstr>
      <vt:lpstr>Arial</vt:lpstr>
      <vt:lpstr>Calibri</vt:lpstr>
      <vt:lpstr>Wingdings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169</cp:revision>
  <dcterms:created xsi:type="dcterms:W3CDTF">2013-03-04T07:19:04Z</dcterms:created>
  <dcterms:modified xsi:type="dcterms:W3CDTF">2017-07-19T01:56:07Z</dcterms:modified>
</cp:coreProperties>
</file>