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5" autoAdjust="0"/>
  </p:normalViewPr>
  <p:slideViewPr>
    <p:cSldViewPr snapToGrid="0">
      <p:cViewPr varScale="1">
        <p:scale>
          <a:sx n="101" d="100"/>
          <a:sy n="101" d="100"/>
        </p:scale>
        <p:origin x="1608" y="12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4788" y="1162050"/>
            <a:ext cx="40608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59D10E-9031-4F70-8246-55A5BB21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PROFESSIONAL COLORING BOOK – PICTURE 1</a:t>
            </a:r>
          </a:p>
        </p:txBody>
      </p:sp>
      <p:pic>
        <p:nvPicPr>
          <p:cNvPr id="10" name="Picture Placeholder 9" descr="kids coloring book space">
            <a:extLst>
              <a:ext uri="{FF2B5EF4-FFF2-40B4-BE49-F238E27FC236}">
                <a16:creationId xmlns:a16="http://schemas.microsoft.com/office/drawing/2014/main" id="{EC7129D8-7B42-48B2-AF3F-16FB854899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978645">
            <a:off x="1710828" y="2507509"/>
            <a:ext cx="6941409" cy="5363816"/>
          </a:xfr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7F51B00-2594-4D78-9634-7A941F7C1C44}"/>
              </a:ext>
            </a:extLst>
          </p:cNvPr>
          <p:cNvSpPr txBox="1">
            <a:spLocks/>
          </p:cNvSpPr>
          <p:nvPr/>
        </p:nvSpPr>
        <p:spPr>
          <a:xfrm>
            <a:off x="2486269" y="530226"/>
            <a:ext cx="3762132" cy="1509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B050"/>
                </a:solidFill>
                <a:latin typeface="K2D" panose="00000500000000000000" pitchFamily="2" charset="-34"/>
                <a:cs typeface="K2D" panose="00000500000000000000" pitchFamily="2" charset="-34"/>
              </a:rPr>
              <a:t>GAME SCAN </a:t>
            </a:r>
          </a:p>
          <a:p>
            <a:pPr algn="l"/>
            <a:r>
              <a:rPr lang="en-US" sz="2400" b="1" dirty="0">
                <a:solidFill>
                  <a:srgbClr val="C00000"/>
                </a:solidFill>
                <a:latin typeface="K2D" panose="00000500000000000000" pitchFamily="2" charset="-34"/>
                <a:cs typeface="K2D" panose="00000500000000000000" pitchFamily="2" charset="-34"/>
              </a:rPr>
              <a:t>For PARENT</a:t>
            </a:r>
            <a:br>
              <a:rPr lang="en-US" sz="4800" b="1" dirty="0">
                <a:solidFill>
                  <a:srgbClr val="00B050"/>
                </a:solidFill>
                <a:latin typeface="K2D" panose="00000500000000000000" pitchFamily="2" charset="-34"/>
                <a:cs typeface="K2D" panose="00000500000000000000" pitchFamily="2" charset="-34"/>
              </a:rPr>
            </a:br>
            <a:endParaRPr lang="en-US" sz="4800" b="1" dirty="0">
              <a:solidFill>
                <a:srgbClr val="00B05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713C15-2A59-4287-9864-76D70291BF17}"/>
              </a:ext>
            </a:extLst>
          </p:cNvPr>
          <p:cNvSpPr txBox="1">
            <a:spLocks/>
          </p:cNvSpPr>
          <p:nvPr/>
        </p:nvSpPr>
        <p:spPr>
          <a:xfrm>
            <a:off x="2486269" y="1924374"/>
            <a:ext cx="5438531" cy="510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314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33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752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เปลี่ยนเกมจากศัตรู สู่คู่หูลูก ผู้ช่วยเรา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32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2D62C23-A0C4-4BF3-A546-6D8EE00B16E6}"/>
              </a:ext>
            </a:extLst>
          </p:cNvPr>
          <p:cNvSpPr txBox="1">
            <a:spLocks/>
          </p:cNvSpPr>
          <p:nvPr/>
        </p:nvSpPr>
        <p:spPr>
          <a:xfrm>
            <a:off x="1323975" y="1858450"/>
            <a:ext cx="7410450" cy="440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314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33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752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solidFill>
                  <a:schemeClr val="accent2">
                    <a:lumMod val="75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ในสังคมไทย</a:t>
            </a:r>
          </a:p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เด็กเติบโตในยุคของหน้าจอ ดังนั้นเด็กเล่นเกมจึงเป็นสิ่งที่เลี่ยงไม่ได้</a:t>
            </a:r>
          </a:p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ผู้ปกครองขาดความเข้าใจถึงประโยชน์ของเกม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ผู้ปกครองมองว่าเกมเป็นสิ่งไม่ดี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ผู้ปกครองใช้วิธีห้าม แทนการสอนการใช้สื่อที่ถูกต้องให้กับเด็ก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3076819" y="720727"/>
            <a:ext cx="3762132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C0000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ปัญหา</a:t>
            </a:r>
            <a:endParaRPr lang="en-US" sz="4000" b="1" dirty="0">
              <a:solidFill>
                <a:srgbClr val="00B05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19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2D62C23-A0C4-4BF3-A546-6D8EE00B16E6}"/>
              </a:ext>
            </a:extLst>
          </p:cNvPr>
          <p:cNvSpPr txBox="1">
            <a:spLocks/>
          </p:cNvSpPr>
          <p:nvPr/>
        </p:nvSpPr>
        <p:spPr>
          <a:xfrm>
            <a:off x="1085972" y="1867975"/>
            <a:ext cx="7743825" cy="335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314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33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752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b="1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เด็กติดเกมอย่างไรให้ได้ประโยชน์ อัจฉริยะภาพจากเกม</a:t>
            </a:r>
          </a:p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ให้ผู้ปกครอง</a:t>
            </a:r>
            <a:r>
              <a:rPr lang="th-TH" sz="2000" dirty="0">
                <a:solidFill>
                  <a:srgbClr val="00B05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เข้าใจถึงประโยชน์ของเกม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ผู้ปกครองได้</a:t>
            </a:r>
            <a:r>
              <a:rPr lang="th-TH" sz="2000" dirty="0">
                <a:solidFill>
                  <a:srgbClr val="00B05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วิธีสอนการใช้สื่อที่ถูกต้อง</a:t>
            </a: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ให้กับเด็ก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ผู้ปกครองเข้าถึงเด็กมากขึ้น แม้กระทั่งการควบคุมการเล่นเกมทางอ้อม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C0000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จุดประสงค์</a:t>
            </a:r>
            <a:endParaRPr lang="en-US" sz="4000" b="1" dirty="0">
              <a:solidFill>
                <a:srgbClr val="00B05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91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2D62C23-A0C4-4BF3-A546-6D8EE00B16E6}"/>
              </a:ext>
            </a:extLst>
          </p:cNvPr>
          <p:cNvSpPr txBox="1">
            <a:spLocks/>
          </p:cNvSpPr>
          <p:nvPr/>
        </p:nvSpPr>
        <p:spPr>
          <a:xfrm>
            <a:off x="2285999" y="2210337"/>
            <a:ext cx="5029201" cy="335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314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33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752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>
              <a:buFontTx/>
              <a:buChar char="-"/>
            </a:pPr>
            <a:r>
              <a:rPr lang="th-TH" sz="2800" b="1" dirty="0">
                <a:solidFill>
                  <a:srgbClr val="00B05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</a:t>
            </a:r>
          </a:p>
          <a:p>
            <a:pPr marL="342900" indent="-342900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เด็กที่เล่นเกม</a:t>
            </a:r>
          </a:p>
          <a:p>
            <a:pPr marL="342900" indent="-342900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คุณครู</a:t>
            </a:r>
          </a:p>
          <a:p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ผู้พัฒนาเกม</a:t>
            </a:r>
          </a:p>
          <a:p>
            <a:pPr marL="342900" indent="-342900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C0000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กลุ่มเป้าหมาย</a:t>
            </a:r>
            <a:endParaRPr lang="en-US" sz="4000" b="1" dirty="0">
              <a:solidFill>
                <a:srgbClr val="00B05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954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2D62C23-A0C4-4BF3-A546-6D8EE00B16E6}"/>
              </a:ext>
            </a:extLst>
          </p:cNvPr>
          <p:cNvSpPr txBox="1">
            <a:spLocks/>
          </p:cNvSpPr>
          <p:nvPr/>
        </p:nvSpPr>
        <p:spPr>
          <a:xfrm>
            <a:off x="628650" y="1867975"/>
            <a:ext cx="8886825" cy="335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314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33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7520" indent="0" algn="ctr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ผู้ปกครองสามารถใช้เว็บไซต์ในการเลือกเกมให้ลูกเล่น ตามที่ผู้ปกครองสนใจ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สร้างชุมชนแลกเปลี่ยนความคิด ความรู้ และทัศนคติที่ดีต่อเกม เพื่อให้เกิดประโยชน์สูงสุด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ผู้พัฒนาเกม มีแหล่งข้อมูลมากขึ้น ในบริบทของการสร้างเกมสร้างสรรค์</a:t>
            </a:r>
          </a:p>
          <a:p>
            <a:pPr marL="342900" indent="-342900" algn="l">
              <a:buFontTx/>
              <a:buChar char="-"/>
            </a:pPr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342900" indent="-342900" algn="l">
              <a:buFontTx/>
              <a:buChar char="-"/>
            </a:pPr>
            <a:r>
              <a:rPr lang="th-TH" sz="2000" dirty="0">
                <a:solidFill>
                  <a:schemeClr val="accent6">
                    <a:lumMod val="5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ผู้พัฒนาเกม มีพื้นที่มากขึ้นในการ โฆษณาเกมของตนเอง</a:t>
            </a:r>
          </a:p>
          <a:p>
            <a:pPr algn="l"/>
            <a:endParaRPr lang="th-TH" sz="2000" dirty="0">
              <a:solidFill>
                <a:schemeClr val="accent6">
                  <a:lumMod val="50000"/>
                </a:schemeClr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C0000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แนวคิด</a:t>
            </a:r>
            <a:endParaRPr lang="en-US" sz="4000" b="1" dirty="0">
              <a:solidFill>
                <a:srgbClr val="00B05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129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7030A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ตัวอย่าง</a:t>
            </a:r>
            <a:endParaRPr lang="en-US" sz="4000" b="1" dirty="0">
              <a:solidFill>
                <a:srgbClr val="7030A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44AE-81A2-466D-A319-C84F18C2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847433"/>
            <a:ext cx="9144001" cy="48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7030A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ตัวอย่าง</a:t>
            </a:r>
            <a:endParaRPr lang="en-US" sz="4000" b="1" dirty="0">
              <a:solidFill>
                <a:srgbClr val="7030A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1C6B9-75C5-40A4-B409-BEC5962B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939473"/>
            <a:ext cx="9191625" cy="49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74E047BB-CA16-4F9B-85FD-F7DD45773976}"/>
              </a:ext>
            </a:extLst>
          </p:cNvPr>
          <p:cNvSpPr txBox="1">
            <a:spLocks/>
          </p:cNvSpPr>
          <p:nvPr/>
        </p:nvSpPr>
        <p:spPr>
          <a:xfrm>
            <a:off x="1871784" y="730252"/>
            <a:ext cx="6314831" cy="727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rgbClr val="7030A0"/>
                </a:solidFill>
                <a:latin typeface="K2D" panose="00000500000000000000" pitchFamily="2" charset="-34"/>
                <a:cs typeface="K2D" panose="00000500000000000000" pitchFamily="2" charset="-34"/>
              </a:rPr>
              <a:t>ตัวอย่าง</a:t>
            </a:r>
            <a:endParaRPr lang="en-US" sz="4000" b="1" dirty="0">
              <a:solidFill>
                <a:srgbClr val="7030A0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98318-D082-4FFD-A660-3D09C386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5920"/>
            <a:ext cx="8791575" cy="46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d Professionals Coloring Book_Win32_SL_v6" id="{C5D59B1E-CE75-41A5-B683-53DE5EF44F86}" vid="{86C45788-7C5F-48E3-BB9D-E0F0C6B986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77DAE8-2075-4671-885A-C321F1F60D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54CDEB-F108-4018-8586-D330B21C75B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D7C8E-D1DB-4FF9-8B7E-B25062868D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181</TotalTime>
  <Words>179</Words>
  <Application>Microsoft Office PowerPoint</Application>
  <PresentationFormat>Custom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K2D</vt:lpstr>
      <vt:lpstr>Office Theme</vt:lpstr>
      <vt:lpstr>KIDS PROFESSIONAL COLORING BOOK – PICTURE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PROFESSIONAL COLORING BOOK – PICTURE 1</dc:title>
  <dc:creator>Chacrit Wattanajirdsiri</dc:creator>
  <cp:lastModifiedBy>Chacrit Wattanajirdsiri</cp:lastModifiedBy>
  <cp:revision>5</cp:revision>
  <dcterms:created xsi:type="dcterms:W3CDTF">2022-02-14T00:16:08Z</dcterms:created>
  <dcterms:modified xsi:type="dcterms:W3CDTF">2022-02-17T02:30:14Z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