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962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983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00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728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73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690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492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176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33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838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247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2A2D-FDC4-4D7B-B985-BD055F89817B}" type="datetimeFigureOut">
              <a:rPr lang="th-TH" smtClean="0"/>
              <a:t>27/10/58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D93B-E4D5-4C06-AF01-D16D80A13A4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30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Final </a:t>
            </a:r>
            <a:r>
              <a:rPr lang="en-US" sz="6600" b="1" dirty="0" smtClean="0"/>
              <a:t>Project</a:t>
            </a:r>
            <a:endParaRPr lang="th-TH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วิชา มัลติมีเดีย</a:t>
            </a:r>
          </a:p>
          <a:p>
            <a:r>
              <a:rPr lang="th-TH" sz="3200" dirty="0" smtClean="0"/>
              <a:t>กำหนดส่ง 10 พฤศจิกายน 2558 (2 สัปดาห์)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2703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ข้อที่ </a:t>
            </a:r>
            <a:r>
              <a:rPr lang="en-US" dirty="0" smtClean="0"/>
              <a:t>(4) </a:t>
            </a:r>
            <a:r>
              <a:rPr lang="th-TH" dirty="0" smtClean="0"/>
              <a:t>การทำดรรชนีโดยใช้ </a:t>
            </a:r>
            <a:r>
              <a:rPr lang="en-US" dirty="0" smtClean="0"/>
              <a:t>K-mean </a:t>
            </a:r>
            <a:r>
              <a:rPr lang="th-TH" dirty="0" smtClean="0"/>
              <a:t>และ </a:t>
            </a:r>
            <a:r>
              <a:rPr lang="en-US" dirty="0" err="1" smtClean="0"/>
              <a:t>BoW</a:t>
            </a:r>
            <a:r>
              <a:rPr lang="en-US" dirty="0" smtClean="0"/>
              <a:t> model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การทำดรรชนีวิดีโอวิธีที่ 2 กระทำได้โดยอาศัย การทำเวกเตอร์ควอนไตเซชั่น </a:t>
            </a:r>
            <a:r>
              <a:rPr lang="en-US" dirty="0" smtClean="0"/>
              <a:t>(vector quantization) </a:t>
            </a:r>
            <a:r>
              <a:rPr lang="th-TH" dirty="0" smtClean="0"/>
              <a:t>ด้วยอัลกอริทึม </a:t>
            </a:r>
            <a:r>
              <a:rPr lang="en-US" dirty="0"/>
              <a:t>K-mean [https://</a:t>
            </a:r>
            <a:r>
              <a:rPr lang="en-US" dirty="0" smtClean="0"/>
              <a:t>www.youtube.com/watch?v=aiJ8II94qck]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9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algorithm</a:t>
            </a:r>
            <a:endParaRPr lang="th-TH" dirty="0"/>
          </a:p>
        </p:txBody>
      </p:sp>
      <p:pic>
        <p:nvPicPr>
          <p:cNvPr id="3" name="Picture 2" descr="http://img.svbtle.com/7vyqiunxyqdk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25" y="1885349"/>
            <a:ext cx="4571625" cy="400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.ytimg.com/vi/_aWzGGNrcic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55" y="2037763"/>
            <a:ext cx="5130345" cy="38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</a:t>
            </a:r>
            <a:r>
              <a:rPr lang="en-US" dirty="0" smtClean="0"/>
              <a:t>algorithm </a:t>
            </a:r>
            <a:r>
              <a:rPr lang="th-TH" dirty="0" smtClean="0"/>
              <a:t>(ต่อ)</a:t>
            </a:r>
            <a:endParaRPr lang="th-TH" dirty="0"/>
          </a:p>
        </p:txBody>
      </p:sp>
      <p:pic>
        <p:nvPicPr>
          <p:cNvPr id="3074" name="Picture 2" descr="http://cdn.javabeat.net/wp-content/uploads/2011/05/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0" y="1690688"/>
            <a:ext cx="5693797" cy="44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athworks.com/matlabcentral/mlc-downloads/downloads/submissions/33541/versions/7/previews/html/test_yael_kmeans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27" y="1517862"/>
            <a:ext cx="5574373" cy="417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 (</a:t>
            </a:r>
            <a:r>
              <a:rPr lang="en-US" dirty="0" err="1" smtClean="0"/>
              <a:t>BoW</a:t>
            </a:r>
            <a:r>
              <a:rPr lang="en-US" dirty="0" smtClean="0"/>
              <a:t>) model</a:t>
            </a:r>
            <a:endParaRPr lang="th-TH" dirty="0"/>
          </a:p>
        </p:txBody>
      </p:sp>
      <p:pic>
        <p:nvPicPr>
          <p:cNvPr id="6146" name="Picture 2" descr="http://cs.brown.edu/courses/cs143/2011/results/proj3/senewman/wordhist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75" y="1946495"/>
            <a:ext cx="9202903" cy="43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 (</a:t>
            </a:r>
            <a:r>
              <a:rPr lang="en-US" dirty="0" err="1" smtClean="0"/>
              <a:t>BoW</a:t>
            </a:r>
            <a:r>
              <a:rPr lang="en-US" dirty="0" smtClean="0"/>
              <a:t>) model</a:t>
            </a:r>
            <a:endParaRPr lang="th-TH" dirty="0"/>
          </a:p>
        </p:txBody>
      </p:sp>
      <p:pic>
        <p:nvPicPr>
          <p:cNvPr id="5122" name="Picture 2" descr="http://dovgalecs.com/blog/wp-content/uploads/2012/04/1471-2105-10-119-3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6" y="2400598"/>
            <a:ext cx="1143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/>
          <p:cNvSpPr/>
          <p:nvPr/>
        </p:nvSpPr>
        <p:spPr>
          <a:xfrm>
            <a:off x="2055137" y="2299580"/>
            <a:ext cx="4753069" cy="3241141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3028017" y="5118519"/>
            <a:ext cx="280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K-mean clustering</a:t>
            </a:r>
            <a:endParaRPr lang="th-TH" dirty="0"/>
          </a:p>
        </p:txBody>
      </p:sp>
      <p:sp>
        <p:nvSpPr>
          <p:cNvPr id="6" name="Flowchart: Process 5"/>
          <p:cNvSpPr/>
          <p:nvPr/>
        </p:nvSpPr>
        <p:spPr>
          <a:xfrm>
            <a:off x="7257107" y="2299580"/>
            <a:ext cx="4753069" cy="3241141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9289242" y="5118519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704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indexing and retrieval using </a:t>
            </a:r>
            <a:r>
              <a:rPr lang="en-US" dirty="0" err="1" smtClean="0"/>
              <a:t>BoW</a:t>
            </a:r>
            <a:endParaRPr lang="th-TH" dirty="0"/>
          </a:p>
        </p:txBody>
      </p:sp>
      <p:grpSp>
        <p:nvGrpSpPr>
          <p:cNvPr id="5" name="Group 4"/>
          <p:cNvGrpSpPr/>
          <p:nvPr/>
        </p:nvGrpSpPr>
        <p:grpSpPr>
          <a:xfrm>
            <a:off x="2046080" y="1584862"/>
            <a:ext cx="6590925" cy="5123756"/>
            <a:chOff x="2091349" y="1820252"/>
            <a:chExt cx="6146548" cy="47616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564" y="1820252"/>
              <a:ext cx="6110333" cy="4589382"/>
            </a:xfrm>
            <a:prstGeom prst="rect">
              <a:avLst/>
            </a:prstGeom>
          </p:spPr>
        </p:pic>
        <p:sp>
          <p:nvSpPr>
            <p:cNvPr id="4" name="Flowchart: Process 3"/>
            <p:cNvSpPr/>
            <p:nvPr/>
          </p:nvSpPr>
          <p:spPr>
            <a:xfrm>
              <a:off x="2091349" y="5115209"/>
              <a:ext cx="4209861" cy="1466662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6" name="Line Callout 3 5"/>
          <p:cNvSpPr/>
          <p:nvPr/>
        </p:nvSpPr>
        <p:spPr>
          <a:xfrm>
            <a:off x="10139881" y="1690688"/>
            <a:ext cx="1620569" cy="82617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46476"/>
              <a:gd name="adj8" fmla="val -102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video</a:t>
            </a:r>
            <a:endParaRPr lang="th-T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76151" b="83326"/>
          <a:stretch/>
        </p:blipFill>
        <p:spPr>
          <a:xfrm>
            <a:off x="6977796" y="3351499"/>
            <a:ext cx="1025814" cy="740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7964" r="76342" b="67613"/>
          <a:stretch/>
        </p:blipFill>
        <p:spPr>
          <a:xfrm>
            <a:off x="6878553" y="5553472"/>
            <a:ext cx="1360099" cy="856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3892" r="76342" b="51626"/>
          <a:stretch/>
        </p:blipFill>
        <p:spPr>
          <a:xfrm>
            <a:off x="8238651" y="5513238"/>
            <a:ext cx="1303793" cy="824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82039" r="76342"/>
          <a:stretch/>
        </p:blipFill>
        <p:spPr>
          <a:xfrm>
            <a:off x="9542444" y="5409002"/>
            <a:ext cx="1357928" cy="10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สิ่งที่จะต้องส่ง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รายงานฉบับสมบูรณ์ประกอบด้วย</a:t>
            </a:r>
          </a:p>
          <a:p>
            <a:pPr lvl="1"/>
            <a:r>
              <a:rPr lang="th-TH" dirty="0" smtClean="0"/>
              <a:t>บทนำ วิธีการออกแบบ ผลการดำเนินงาน</a:t>
            </a:r>
          </a:p>
          <a:p>
            <a:pPr lvl="1"/>
            <a:r>
              <a:rPr lang="th-TH" dirty="0" smtClean="0"/>
              <a:t>โปรแกรมจะต้องมีส่วนประกอบดังนี้ (1) การตัดวิดีโอ (2) การทำดรรชนีและการค้นหาโดยวิธี </a:t>
            </a:r>
            <a:r>
              <a:rPr lang="en-US" dirty="0" smtClean="0"/>
              <a:t>key frame </a:t>
            </a:r>
            <a:r>
              <a:rPr lang="th-TH" dirty="0" smtClean="0"/>
              <a:t>(3) การทำดรรชนีและการค้นหาโดยใช้ </a:t>
            </a:r>
            <a:r>
              <a:rPr lang="en-US" dirty="0" err="1" smtClean="0"/>
              <a:t>BoW</a:t>
            </a:r>
            <a:endParaRPr lang="th-TH" dirty="0"/>
          </a:p>
          <a:p>
            <a:r>
              <a:rPr lang="th-TH" dirty="0" smtClean="0"/>
              <a:t>นำเสนอโดย </a:t>
            </a:r>
            <a:r>
              <a:rPr lang="en-US" dirty="0" smtClean="0"/>
              <a:t>Power Point </a:t>
            </a:r>
            <a:r>
              <a:rPr lang="th-TH" dirty="0" smtClean="0"/>
              <a:t>ของนิสิตทั้งสองคน</a:t>
            </a:r>
          </a:p>
          <a:p>
            <a:pPr lvl="1"/>
            <a:r>
              <a:rPr lang="en-US" dirty="0" smtClean="0"/>
              <a:t>Power point </a:t>
            </a:r>
            <a:r>
              <a:rPr lang="th-TH" dirty="0" smtClean="0"/>
              <a:t>ประมาณ 10-12 สไลด์ เป็นเนื้อหาโดยสรุปของรายงาน</a:t>
            </a:r>
          </a:p>
          <a:p>
            <a:pPr lvl="1"/>
            <a:r>
              <a:rPr lang="en-US" dirty="0" smtClean="0"/>
              <a:t>Demo </a:t>
            </a:r>
            <a:r>
              <a:rPr lang="th-TH" dirty="0" smtClean="0"/>
              <a:t>ของโปรแกรมที่ทำ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138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หัวข้อโปรเจคส์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/>
              <a:t>การทำฐานข้อมูลวิดีโอ </a:t>
            </a:r>
            <a:r>
              <a:rPr lang="en-US" sz="4000" dirty="0" smtClean="0"/>
              <a:t>(video database</a:t>
            </a:r>
            <a:r>
              <a:rPr lang="th-TH" sz="4000" dirty="0" smtClean="0"/>
              <a:t> </a:t>
            </a:r>
            <a:r>
              <a:rPr lang="en-US" sz="4000" dirty="0" smtClean="0"/>
              <a:t>indexing</a:t>
            </a:r>
            <a:r>
              <a:rPr lang="th-TH" sz="4000" dirty="0" smtClean="0"/>
              <a:t>) และการสร้างระบบค้นหา </a:t>
            </a:r>
            <a:r>
              <a:rPr lang="en-US" sz="4000" dirty="0" smtClean="0"/>
              <a:t>(video search engine</a:t>
            </a:r>
            <a:r>
              <a:rPr lang="en-US" sz="4000" dirty="0" smtClean="0"/>
              <a:t>)</a:t>
            </a:r>
          </a:p>
          <a:p>
            <a:endParaRPr lang="en-US" sz="4000" dirty="0" smtClean="0"/>
          </a:p>
          <a:p>
            <a:r>
              <a:rPr lang="th-TH" sz="4000" dirty="0" smtClean="0"/>
              <a:t>ให้นิสิตทำงานเป็นกลุ่ม ๆ ละ 2 </a:t>
            </a:r>
            <a:r>
              <a:rPr lang="th-TH" sz="4000" dirty="0" smtClean="0"/>
              <a:t>คน</a:t>
            </a:r>
          </a:p>
          <a:p>
            <a:endParaRPr lang="th-TH" sz="4000" dirty="0" smtClean="0"/>
          </a:p>
          <a:p>
            <a:r>
              <a:rPr lang="th-TH" sz="4000" dirty="0" smtClean="0"/>
              <a:t>ให้นิสิตออกแบบ โปรแกรมและ </a:t>
            </a:r>
            <a:r>
              <a:rPr lang="en-US" sz="4000" dirty="0" smtClean="0"/>
              <a:t>GUI </a:t>
            </a:r>
            <a:r>
              <a:rPr lang="th-TH" sz="4000" dirty="0" smtClean="0"/>
              <a:t>เพื่อดำเนินการตามข้อต่อไปนี้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2935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ข้อที่ 1 </a:t>
            </a:r>
            <a:r>
              <a:rPr lang="th-TH" dirty="0" smtClean="0"/>
              <a:t>ตัดวิดีโอ (</a:t>
            </a:r>
            <a:r>
              <a:rPr lang="en-US" dirty="0" smtClean="0"/>
              <a:t>video segmentation</a:t>
            </a:r>
            <a:r>
              <a:rPr lang="th-TH" dirty="0" smtClean="0"/>
              <a:t>)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4000" dirty="0" smtClean="0"/>
              <a:t>โปรแกรมสามารถตัดวิดีโอออกเป็นส่วนย่อย ๆ ในระดับ </a:t>
            </a:r>
            <a:r>
              <a:rPr lang="en-US" sz="4000" dirty="0" smtClean="0"/>
              <a:t>shot </a:t>
            </a:r>
            <a:endParaRPr lang="en-US" sz="4000" dirty="0" smtClean="0"/>
          </a:p>
          <a:p>
            <a:endParaRPr lang="th-TH" sz="4000" dirty="0" smtClean="0"/>
          </a:p>
          <a:p>
            <a:r>
              <a:rPr lang="th-TH" sz="4000" dirty="0" smtClean="0"/>
              <a:t>โปรแกรมรับอินพุทที่เป็นวิดีโอขนาดยาว ๆ หลาย ๆ ชั่วโมง และทำการตัดวิดีโอออกเป็นส่วนย่อย ๆ โดยวิธีการเปรียบเทียบค่าของ </a:t>
            </a:r>
            <a:r>
              <a:rPr lang="en-US" sz="4000" dirty="0" smtClean="0"/>
              <a:t>histogram </a:t>
            </a:r>
            <a:r>
              <a:rPr lang="th-TH" sz="4000" dirty="0" smtClean="0"/>
              <a:t>ของเฟรมที่อยู่ติดกัน และใช้ค่าขีดแบ่ง </a:t>
            </a:r>
            <a:r>
              <a:rPr lang="en-US" sz="4000" dirty="0" smtClean="0"/>
              <a:t>Threshold </a:t>
            </a:r>
            <a:r>
              <a:rPr lang="th-TH" sz="4000" dirty="0" smtClean="0"/>
              <a:t>ที่เหมาะสมเพื่อตัดวิดีโอออกเป็น </a:t>
            </a:r>
            <a:r>
              <a:rPr lang="en-US" sz="4000" dirty="0" smtClean="0"/>
              <a:t>shot </a:t>
            </a:r>
          </a:p>
        </p:txBody>
      </p:sp>
    </p:spTree>
    <p:extLst>
      <p:ext uri="{BB962C8B-B14F-4D97-AF65-F5344CB8AC3E}">
        <p14:creationId xmlns:p14="http://schemas.microsoft.com/office/powerpoint/2010/main" val="1423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ข้อที่ </a:t>
            </a:r>
            <a:r>
              <a:rPr lang="th-TH" dirty="0" smtClean="0"/>
              <a:t>1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4000" dirty="0"/>
              <a:t>โปรแกรมทำการบันทึกวิดีโอที่ตัดได้ไว้ในฐานข้อมูล </a:t>
            </a:r>
            <a:r>
              <a:rPr lang="en-US" sz="4000" dirty="0"/>
              <a:t>MySQL </a:t>
            </a:r>
            <a:r>
              <a:rPr lang="th-TH" sz="4000" dirty="0"/>
              <a:t>โดยตั้งชื่อ </a:t>
            </a:r>
            <a:r>
              <a:rPr lang="en-US" sz="4000" dirty="0"/>
              <a:t>shot </a:t>
            </a:r>
            <a:r>
              <a:rPr lang="th-TH" sz="4000" dirty="0"/>
              <a:t>ต่าง ๆ ตามความ</a:t>
            </a:r>
            <a:r>
              <a:rPr lang="th-TH" sz="4000" dirty="0" smtClean="0"/>
              <a:t>เหมาะสม</a:t>
            </a:r>
          </a:p>
          <a:p>
            <a:endParaRPr lang="th-TH" sz="4000" dirty="0"/>
          </a:p>
          <a:p>
            <a:r>
              <a:rPr lang="th-TH" sz="4000" dirty="0"/>
              <a:t>ให้นิสิตทำการตัดวิดีโอ จากหลาย ๆ เรื่อง เพื่อสร้างฐานข้อมูลวิดีโอที่มีจำนวน </a:t>
            </a:r>
            <a:r>
              <a:rPr lang="en-US" sz="4000" dirty="0"/>
              <a:t>shot </a:t>
            </a:r>
            <a:r>
              <a:rPr lang="th-TH" sz="4000" dirty="0"/>
              <a:t>ไม่ต่ำกว่า 5,000 </a:t>
            </a:r>
            <a:r>
              <a:rPr lang="en-US" sz="4000" dirty="0"/>
              <a:t>shot</a:t>
            </a:r>
            <a:endParaRPr lang="th-TH" sz="40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999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ข้อที่ 2 การทำดรรชนีวิดีโอ โดยการใช้เฟรมต้นแบบ </a:t>
            </a:r>
            <a:r>
              <a:rPr lang="en-US" dirty="0" smtClean="0"/>
              <a:t>(key frame)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4000" dirty="0" smtClean="0"/>
              <a:t>ให้นิสิตทำดรรชนี</a:t>
            </a:r>
            <a:r>
              <a:rPr lang="th-TH" sz="4000" dirty="0" smtClean="0"/>
              <a:t>วิดีโอใน</a:t>
            </a:r>
            <a:r>
              <a:rPr lang="th-TH" sz="4000" dirty="0" smtClean="0"/>
              <a:t>ฐานข้อมูลที่สร้างขึ้น วิธีการทำดรรชนีอย่างง่ายสามารถทำได้โดยการ ดึงเฟรมตรงกลางของวิดีโอมาเป็นเฟรมต้นแบบ หรือ </a:t>
            </a:r>
            <a:r>
              <a:rPr lang="en-US" sz="4000" dirty="0" smtClean="0"/>
              <a:t>key frame </a:t>
            </a:r>
            <a:r>
              <a:rPr lang="th-TH" sz="4000" dirty="0" smtClean="0"/>
              <a:t>และทำการสกัดคุณลักษณะเด่น </a:t>
            </a:r>
            <a:r>
              <a:rPr lang="en-US" sz="4000" dirty="0" smtClean="0"/>
              <a:t>(feature extraction) </a:t>
            </a:r>
            <a:r>
              <a:rPr lang="th-TH" sz="4000" dirty="0" smtClean="0"/>
              <a:t>ออกมาจากเฟรมต้นแบบ </a:t>
            </a:r>
            <a:endParaRPr lang="th-TH" sz="4000" dirty="0" smtClean="0"/>
          </a:p>
          <a:p>
            <a:endParaRPr lang="th-TH" sz="4000" dirty="0" smtClean="0"/>
          </a:p>
          <a:p>
            <a:r>
              <a:rPr lang="th-TH" sz="4000" dirty="0" smtClean="0"/>
              <a:t>ในการสกัดคุณลักษณะเด่น ให้นิสิตใช้วิธีใด ๆ ที่เหมาะสม เช่น วิธี </a:t>
            </a:r>
            <a:r>
              <a:rPr lang="en-US" sz="4000" dirty="0" smtClean="0"/>
              <a:t>average color, </a:t>
            </a:r>
            <a:r>
              <a:rPr lang="th-TH" sz="4000" dirty="0" smtClean="0"/>
              <a:t>วิธี </a:t>
            </a:r>
            <a:r>
              <a:rPr lang="en-US" sz="4000" dirty="0" smtClean="0"/>
              <a:t>color histogram </a:t>
            </a:r>
            <a:r>
              <a:rPr lang="th-TH" sz="4000" dirty="0" smtClean="0"/>
              <a:t>หรือ วิธี </a:t>
            </a:r>
            <a:r>
              <a:rPr lang="en-US" sz="4000" dirty="0" smtClean="0"/>
              <a:t>color </a:t>
            </a:r>
            <a:r>
              <a:rPr lang="en-US" sz="4000" dirty="0" smtClean="0"/>
              <a:t>layout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79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ข้อที่ </a:t>
            </a:r>
            <a:r>
              <a:rPr lang="th-TH" dirty="0" smtClean="0"/>
              <a:t>2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4000" dirty="0"/>
              <a:t>ให้นิสิตเก็บค่า </a:t>
            </a:r>
            <a:r>
              <a:rPr lang="en-US" sz="4000" dirty="0"/>
              <a:t>key </a:t>
            </a:r>
            <a:r>
              <a:rPr lang="en-US" sz="4000" dirty="0" smtClean="0"/>
              <a:t>frame </a:t>
            </a:r>
            <a:r>
              <a:rPr lang="th-TH" sz="4000" dirty="0" smtClean="0"/>
              <a:t>(ซึ่งเป็นภาพ </a:t>
            </a:r>
            <a:r>
              <a:rPr lang="en-US" sz="4000" dirty="0" smtClean="0"/>
              <a:t>.jpg</a:t>
            </a:r>
            <a:r>
              <a:rPr lang="th-TH" sz="4000" dirty="0" smtClean="0"/>
              <a:t>)</a:t>
            </a:r>
            <a:r>
              <a:rPr lang="en-US" sz="4000" dirty="0" smtClean="0"/>
              <a:t> </a:t>
            </a:r>
            <a:r>
              <a:rPr lang="th-TH" sz="4000" dirty="0"/>
              <a:t>และค่าเวกเตอร์ของคุณลักษณะเด่น </a:t>
            </a:r>
            <a:r>
              <a:rPr lang="en-US" sz="4000" dirty="0"/>
              <a:t>(feature vector) </a:t>
            </a:r>
            <a:r>
              <a:rPr lang="th-TH" sz="4000" dirty="0"/>
              <a:t>ใว้ในฐานข้อมูล </a:t>
            </a:r>
            <a:r>
              <a:rPr lang="en-US" sz="4000" dirty="0"/>
              <a:t>MySQL </a:t>
            </a:r>
            <a:r>
              <a:rPr lang="th-TH" sz="4000" dirty="0" smtClean="0"/>
              <a:t>เพื่อเป็นดรรชนีของ </a:t>
            </a:r>
            <a:r>
              <a:rPr lang="th-TH" sz="4000" dirty="0"/>
              <a:t>วิดีโอ </a:t>
            </a:r>
            <a:r>
              <a:rPr lang="en-US" sz="4000" dirty="0"/>
              <a:t>shot </a:t>
            </a:r>
            <a:r>
              <a:rPr lang="th-TH" sz="4000" dirty="0"/>
              <a:t>ที่สร้างขึ้นในข้อที่ (1)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28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ข้อที่ 3 การเปรียบเทียบความเหมือนและการค้นหาวิดีโอ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4000" dirty="0" smtClean="0"/>
              <a:t>ให้นิสิตออกแบบ </a:t>
            </a:r>
            <a:r>
              <a:rPr lang="en-US" sz="4000" dirty="0" smtClean="0"/>
              <a:t>GUI </a:t>
            </a:r>
            <a:r>
              <a:rPr lang="th-TH" sz="4000" dirty="0" smtClean="0"/>
              <a:t>เพื่อการสืบค้นวิดีโอในฐานข้อมูลที่สร้างขึ้น กล่าวคือ โปรแกรมจะให้ผู้ใช้เลือก วิดีโอ </a:t>
            </a:r>
            <a:r>
              <a:rPr lang="en-US" sz="4000" dirty="0" smtClean="0"/>
              <a:t>short </a:t>
            </a:r>
            <a:r>
              <a:rPr lang="th-TH" sz="4000" dirty="0" smtClean="0"/>
              <a:t>ในฐานข้อมูล เพื่อใช้เป็น วิดีโอตัวอย่าง </a:t>
            </a:r>
            <a:r>
              <a:rPr lang="en-US" sz="4000" dirty="0" smtClean="0"/>
              <a:t>(query-by-example) </a:t>
            </a:r>
            <a:r>
              <a:rPr lang="th-TH" sz="4000" dirty="0" smtClean="0"/>
              <a:t>เพื่อค้นหาวิดีโอ </a:t>
            </a:r>
            <a:r>
              <a:rPr lang="en-US" sz="4000" dirty="0" smtClean="0"/>
              <a:t>shot </a:t>
            </a:r>
            <a:r>
              <a:rPr lang="th-TH" sz="4000" dirty="0" smtClean="0"/>
              <a:t>อื่น ๆ ที่มีเนื้อหาคล้ายกันจาก</a:t>
            </a:r>
            <a:r>
              <a:rPr lang="th-TH" sz="4000" dirty="0" smtClean="0"/>
              <a:t>ฐานข้อมูล</a:t>
            </a:r>
            <a:endParaRPr lang="th-TH" sz="4000" dirty="0" smtClean="0"/>
          </a:p>
        </p:txBody>
      </p:sp>
    </p:spTree>
    <p:extLst>
      <p:ext uri="{BB962C8B-B14F-4D97-AF65-F5344CB8AC3E}">
        <p14:creationId xmlns:p14="http://schemas.microsoft.com/office/powerpoint/2010/main" val="34020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ข้อที่ </a:t>
            </a:r>
            <a:r>
              <a:rPr lang="th-TH" dirty="0" smtClean="0"/>
              <a:t>3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4000" dirty="0"/>
              <a:t>การเปรียบเทียบความเหมือนสามารถกระทำได้โดยการเปรียบเทียบค่าของ </a:t>
            </a:r>
            <a:r>
              <a:rPr lang="en-US" sz="4000" dirty="0"/>
              <a:t>feature vector </a:t>
            </a:r>
            <a:r>
              <a:rPr lang="th-TH" sz="4000" dirty="0"/>
              <a:t> ของวิดีโอตัวอย่าง และวิดีโอใด ๆ ในฐานข้อมูล การเปรียบเทียบค่าของเวกเตอร์คือ การหาค่า </a:t>
            </a:r>
            <a:r>
              <a:rPr lang="en-US" sz="4000" dirty="0"/>
              <a:t>Euclidean </a:t>
            </a:r>
            <a:r>
              <a:rPr lang="en-US" sz="4000" dirty="0" smtClean="0"/>
              <a:t>distance</a:t>
            </a:r>
            <a:r>
              <a:rPr lang="th-TH" sz="4000" dirty="0" smtClean="0"/>
              <a:t> แล้ว</a:t>
            </a:r>
            <a:r>
              <a:rPr lang="th-TH" sz="4000" dirty="0"/>
              <a:t>ทำการเรียงลำดับค่าความ</a:t>
            </a:r>
            <a:r>
              <a:rPr lang="th-TH" sz="4000" dirty="0" smtClean="0"/>
              <a:t>เหมือนจากน้อยไปมาก เพื่อ</a:t>
            </a:r>
            <a:r>
              <a:rPr lang="th-TH" sz="4000" dirty="0"/>
              <a:t>นำไปหาเซ็ตของวิดีโอที่เหมือนที่สุด ใน 10-20 อันดับต้น </a:t>
            </a:r>
            <a:r>
              <a:rPr lang="th-TH" sz="4000" dirty="0" smtClean="0"/>
              <a:t>ๆ</a:t>
            </a:r>
            <a:endParaRPr lang="th-TH" sz="4000" dirty="0"/>
          </a:p>
          <a:p>
            <a:r>
              <a:rPr lang="th-TH" sz="4000" dirty="0"/>
              <a:t>โปรแกรมจะนำผลลัพย์จากการเปรียบเทียบความเหมือนไปแสดงให้ผู้ใช้ทราบผลการค้นหา โดยจะแสดงผลลัพย์ในรูปขอภาพ </a:t>
            </a:r>
            <a:r>
              <a:rPr lang="en-US" sz="4000" dirty="0"/>
              <a:t>key frame </a:t>
            </a:r>
            <a:r>
              <a:rPr lang="th-TH" sz="4000" dirty="0"/>
              <a:t>และ </a:t>
            </a:r>
            <a:r>
              <a:rPr lang="en-US" sz="4000" dirty="0"/>
              <a:t>link </a:t>
            </a:r>
            <a:r>
              <a:rPr lang="th-TH" sz="4000" dirty="0"/>
              <a:t>ไปยัง</a:t>
            </a:r>
            <a:r>
              <a:rPr lang="th-TH" sz="4000" dirty="0" smtClean="0"/>
              <a:t>วิดีโอ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7038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GUI </a:t>
            </a:r>
            <a:r>
              <a:rPr lang="th-TH" dirty="0" smtClean="0"/>
              <a:t>ในการแสดงผลลัพย์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23" y="1507883"/>
            <a:ext cx="4755495" cy="4911024"/>
          </a:xfrm>
          <a:prstGeom prst="rect">
            <a:avLst/>
          </a:prstGeom>
        </p:spPr>
      </p:pic>
      <p:sp>
        <p:nvSpPr>
          <p:cNvPr id="4" name="Line Callout 3 3"/>
          <p:cNvSpPr/>
          <p:nvPr/>
        </p:nvSpPr>
        <p:spPr>
          <a:xfrm>
            <a:off x="9026305" y="614818"/>
            <a:ext cx="1620569" cy="82617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57714"/>
              <a:gd name="adj8" fmla="val -289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video</a:t>
            </a:r>
            <a:endParaRPr lang="th-TH" dirty="0"/>
          </a:p>
        </p:txBody>
      </p:sp>
      <p:sp>
        <p:nvSpPr>
          <p:cNvPr id="6" name="Line Callout 3 5"/>
          <p:cNvSpPr/>
          <p:nvPr/>
        </p:nvSpPr>
        <p:spPr>
          <a:xfrm>
            <a:off x="9026304" y="1940381"/>
            <a:ext cx="1620569" cy="82617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6348"/>
              <a:gd name="adj8" fmla="val -289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video</a:t>
            </a:r>
            <a:endParaRPr lang="th-TH" dirty="0"/>
          </a:p>
        </p:txBody>
      </p:sp>
      <p:sp>
        <p:nvSpPr>
          <p:cNvPr id="7" name="Line Callout 3 6"/>
          <p:cNvSpPr/>
          <p:nvPr/>
        </p:nvSpPr>
        <p:spPr>
          <a:xfrm>
            <a:off x="9081972" y="2889486"/>
            <a:ext cx="1620569" cy="82617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6348"/>
              <a:gd name="adj8" fmla="val -289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video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74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614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Office Theme</vt:lpstr>
      <vt:lpstr>Final Project</vt:lpstr>
      <vt:lpstr>หัวข้อโปรเจคส์</vt:lpstr>
      <vt:lpstr>ข้อที่ 1 ตัดวิดีโอ (video segmentation) </vt:lpstr>
      <vt:lpstr>ข้อที่ 1 (ต่อ)</vt:lpstr>
      <vt:lpstr>ข้อที่ 2 การทำดรรชนีวิดีโอ โดยการใช้เฟรมต้นแบบ (key frame)</vt:lpstr>
      <vt:lpstr>ข้อที่ 2 (ต่อ)</vt:lpstr>
      <vt:lpstr>ข้อที่ 3 การเปรียบเทียบความเหมือนและการค้นหาวิดีโอ</vt:lpstr>
      <vt:lpstr>ข้อที่ 3 (ต่อ)</vt:lpstr>
      <vt:lpstr>ตัวอย่าง GUI ในการแสดงผลลัพย์</vt:lpstr>
      <vt:lpstr>ข้อที่ (4) การทำดรรชนีโดยใช้ K-mean และ BoW model</vt:lpstr>
      <vt:lpstr>K-mean algorithm</vt:lpstr>
      <vt:lpstr>K-mean algorithm (ต่อ)</vt:lpstr>
      <vt:lpstr>Bag-of-Word (BoW) model</vt:lpstr>
      <vt:lpstr>Bag-of-word (BoW) model</vt:lpstr>
      <vt:lpstr>Video indexing and retrieval using BoW</vt:lpstr>
      <vt:lpstr>สิ่งที่จะต้องส่ง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paisarn</dc:creator>
  <cp:lastModifiedBy>paisarn</cp:lastModifiedBy>
  <cp:revision>18</cp:revision>
  <dcterms:created xsi:type="dcterms:W3CDTF">2015-10-26T13:56:10Z</dcterms:created>
  <dcterms:modified xsi:type="dcterms:W3CDTF">2015-10-27T02:49:54Z</dcterms:modified>
</cp:coreProperties>
</file>