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1.jpeg" ContentType="image/jpeg"/>
  <Override PartName="/ppt/media/image7.png" ContentType="image/png"/>
  <Override PartName="/ppt/media/image12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0C4B72-38EA-4C4A-A9A8-BCDA249DB1A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D7065C-3295-4EA2-A380-E44E40B66D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EF0CB1-5CE0-4EF2-8028-EA3171A78E7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9B2410-9677-455E-AC59-27AFDFF6BBF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1C37FD-FD8C-4838-BD7F-2273CE1FE8A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AE90D36-026A-4554-8E0F-4A2680E53F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EF17566-B52A-4AC9-B824-0DF05E775B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87CD930-D372-461D-BC3C-969348097B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DC49B64-147F-4980-9241-0398EBC3B69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8F248DB-5BB2-4E5D-8F8B-A25BFDD3C95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9D5094-4521-4ED2-8C37-97BDEC3F0A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7A0F0E-7408-45A9-A74B-E2C99957269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FB9CDA3-8878-48D3-9AFE-B539A4B074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7FFC920-FE69-4037-A6D4-39CDD38C8D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219481-7653-41DD-8B41-F704C2DBFF5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CCE3164-8C42-4288-9DFA-0C122CA41C0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E50B0D3-07F8-440E-9DCD-00FB645B6C8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3AB2FE-CC3C-49BE-BFD7-2403377DA8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CA2074-7C4B-4438-A30F-C8EEC3A2632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00BC65-DA0F-4A62-971A-73B0C583514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07F95D-CAA9-4F4B-B194-8C038B4DFC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EB9750-A1BB-4925-9208-E840AD8FF3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5606CC-88E2-4C30-ABAB-5183790EB5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9DF38E-BA60-418D-A1A1-3B175D1787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70F0508-D07F-4E8A-8F14-F4AEF66520F2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AAEE285-FD15-4293-BFF3-811E028F33D6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hyperlink" Target="https://www.baeldung.com/spring-resttemplate-secure-https-service" TargetMode="External"/><Relationship Id="rId4" Type="http://schemas.openxmlformats.org/officeDocument/2006/relationships/hyperlink" Target="https://www.baeldung.com/java-aes-encryption-decryption" TargetMode="External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3" descr=""/>
          <p:cNvPicPr/>
          <p:nvPr/>
        </p:nvPicPr>
        <p:blipFill>
          <a:blip r:embed="rId1"/>
          <a:stretch/>
        </p:blipFill>
        <p:spPr>
          <a:xfrm flipH="1">
            <a:off x="360" y="-1620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83" name="Picture 4" descr=""/>
          <p:cNvPicPr/>
          <p:nvPr/>
        </p:nvPicPr>
        <p:blipFill>
          <a:blip r:embed="rId2"/>
          <a:stretch/>
        </p:blipFill>
        <p:spPr>
          <a:xfrm>
            <a:off x="4340520" y="861840"/>
            <a:ext cx="3510720" cy="930240"/>
          </a:xfrm>
          <a:prstGeom prst="rect">
            <a:avLst/>
          </a:prstGeom>
          <a:ln w="0">
            <a:noFill/>
          </a:ln>
        </p:spPr>
      </p:pic>
      <p:sp>
        <p:nvSpPr>
          <p:cNvPr id="84" name="TextBox 2"/>
          <p:cNvSpPr/>
          <p:nvPr/>
        </p:nvSpPr>
        <p:spPr>
          <a:xfrm>
            <a:off x="2397600" y="2382840"/>
            <a:ext cx="7396200" cy="5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5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“</a:t>
            </a: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Employee-CICD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”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Box 8"/>
          <p:cNvSpPr/>
          <p:nvPr/>
        </p:nvSpPr>
        <p:spPr>
          <a:xfrm>
            <a:off x="833040" y="4111200"/>
            <a:ext cx="6197400" cy="22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Submitted by: Shashwat Kumar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Submission type : Individual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Name:</a:t>
            </a: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Batch : 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LMS Id :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Program : HDFC API Developement Program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Date: 28/04/2023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1" descr=""/>
          <p:cNvPicPr/>
          <p:nvPr/>
        </p:nvPicPr>
        <p:blipFill>
          <a:blip r:embed="rId1"/>
          <a:stretch/>
        </p:blipFill>
        <p:spPr>
          <a:xfrm flipH="1">
            <a:off x="360" y="0"/>
            <a:ext cx="12191760" cy="6857640"/>
          </a:xfrm>
          <a:prstGeom prst="rect">
            <a:avLst/>
          </a:prstGeom>
          <a:ln w="0">
            <a:noFill/>
          </a:ln>
        </p:spPr>
      </p:pic>
      <p:cxnSp>
        <p:nvCxnSpPr>
          <p:cNvPr id="150" name="Straight Connector 1"/>
          <p:cNvCxnSpPr/>
          <p:nvPr/>
        </p:nvCxnSpPr>
        <p:spPr>
          <a:xfrm>
            <a:off x="2404080" y="383760"/>
            <a:ext cx="360" cy="430200"/>
          </a:xfrm>
          <a:prstGeom prst="straightConnector1">
            <a:avLst/>
          </a:prstGeom>
          <a:ln w="12700">
            <a:solidFill>
              <a:srgbClr val="dd4f22"/>
            </a:solidFill>
          </a:ln>
        </p:spPr>
      </p:cxnSp>
      <p:pic>
        <p:nvPicPr>
          <p:cNvPr id="151" name="Picture 9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3080" cy="521280"/>
          </a:xfrm>
          <a:prstGeom prst="rect">
            <a:avLst/>
          </a:prstGeom>
          <a:ln w="0">
            <a:noFill/>
          </a:ln>
        </p:spPr>
      </p:pic>
      <p:sp>
        <p:nvSpPr>
          <p:cNvPr id="152" name="TextBox 1"/>
          <p:cNvSpPr/>
          <p:nvPr/>
        </p:nvSpPr>
        <p:spPr>
          <a:xfrm>
            <a:off x="2499480" y="383760"/>
            <a:ext cx="881856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CI-CD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 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Box 10"/>
          <p:cNvSpPr/>
          <p:nvPr/>
        </p:nvSpPr>
        <p:spPr>
          <a:xfrm>
            <a:off x="490320" y="1349640"/>
            <a:ext cx="5026320" cy="40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3"/>
          <a:srcRect l="19024" t="31248" r="14535" b="26754"/>
          <a:stretch/>
        </p:blipFill>
        <p:spPr>
          <a:xfrm>
            <a:off x="360000" y="1456200"/>
            <a:ext cx="11599560" cy="412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10" descr=""/>
          <p:cNvPicPr/>
          <p:nvPr/>
        </p:nvPicPr>
        <p:blipFill>
          <a:blip r:embed="rId1"/>
          <a:stretch/>
        </p:blipFill>
        <p:spPr>
          <a:xfrm flipH="1">
            <a:off x="360" y="36000"/>
            <a:ext cx="12191760" cy="6857640"/>
          </a:xfrm>
          <a:prstGeom prst="rect">
            <a:avLst/>
          </a:prstGeom>
          <a:ln w="0">
            <a:noFill/>
          </a:ln>
        </p:spPr>
      </p:pic>
      <p:cxnSp>
        <p:nvCxnSpPr>
          <p:cNvPr id="156" name="Straight Connector 5"/>
          <p:cNvCxnSpPr/>
          <p:nvPr/>
        </p:nvCxnSpPr>
        <p:spPr>
          <a:xfrm>
            <a:off x="2404080" y="383760"/>
            <a:ext cx="360" cy="430200"/>
          </a:xfrm>
          <a:prstGeom prst="straightConnector1">
            <a:avLst/>
          </a:prstGeom>
          <a:ln w="12700">
            <a:solidFill>
              <a:srgbClr val="dd4f22"/>
            </a:solidFill>
          </a:ln>
        </p:spPr>
      </p:cxnSp>
      <p:pic>
        <p:nvPicPr>
          <p:cNvPr id="157" name="Picture 1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3080" cy="521280"/>
          </a:xfrm>
          <a:prstGeom prst="rect">
            <a:avLst/>
          </a:prstGeom>
          <a:ln w="0">
            <a:noFill/>
          </a:ln>
        </p:spPr>
      </p:pic>
      <p:sp>
        <p:nvSpPr>
          <p:cNvPr id="158" name="TextBox 11"/>
          <p:cNvSpPr/>
          <p:nvPr/>
        </p:nvSpPr>
        <p:spPr>
          <a:xfrm>
            <a:off x="2499480" y="383760"/>
            <a:ext cx="881856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</a:rPr>
              <a:t>Deployment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3"/>
          <a:srcRect l="13280" t="18121" r="0" b="0"/>
          <a:stretch/>
        </p:blipFill>
        <p:spPr>
          <a:xfrm>
            <a:off x="206640" y="1243440"/>
            <a:ext cx="11832120" cy="561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11" descr=""/>
          <p:cNvPicPr/>
          <p:nvPr/>
        </p:nvPicPr>
        <p:blipFill>
          <a:blip r:embed="rId1"/>
          <a:stretch/>
        </p:blipFill>
        <p:spPr>
          <a:xfrm flipH="1">
            <a:off x="360" y="0"/>
            <a:ext cx="12191760" cy="6857640"/>
          </a:xfrm>
          <a:prstGeom prst="rect">
            <a:avLst/>
          </a:prstGeom>
          <a:ln w="0">
            <a:noFill/>
          </a:ln>
        </p:spPr>
      </p:pic>
      <p:cxnSp>
        <p:nvCxnSpPr>
          <p:cNvPr id="161" name="Straight Connector 6"/>
          <p:cNvCxnSpPr/>
          <p:nvPr/>
        </p:nvCxnSpPr>
        <p:spPr>
          <a:xfrm>
            <a:off x="2404080" y="383760"/>
            <a:ext cx="360" cy="430200"/>
          </a:xfrm>
          <a:prstGeom prst="straightConnector1">
            <a:avLst/>
          </a:prstGeom>
          <a:ln w="12700">
            <a:solidFill>
              <a:srgbClr val="dd4f22"/>
            </a:solidFill>
          </a:ln>
        </p:spPr>
      </p:cxnSp>
      <p:pic>
        <p:nvPicPr>
          <p:cNvPr id="162" name="Picture 12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3080" cy="521280"/>
          </a:xfrm>
          <a:prstGeom prst="rect">
            <a:avLst/>
          </a:prstGeom>
          <a:ln w="0">
            <a:noFill/>
          </a:ln>
        </p:spPr>
      </p:pic>
      <p:sp>
        <p:nvSpPr>
          <p:cNvPr id="163" name="TextBox 12"/>
          <p:cNvSpPr/>
          <p:nvPr/>
        </p:nvSpPr>
        <p:spPr>
          <a:xfrm>
            <a:off x="2499480" y="383760"/>
            <a:ext cx="881856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Postman-Output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 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TextBox 13"/>
          <p:cNvSpPr/>
          <p:nvPr/>
        </p:nvSpPr>
        <p:spPr>
          <a:xfrm>
            <a:off x="490320" y="1349640"/>
            <a:ext cx="5026320" cy="40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3"/>
          <a:srcRect l="30835" t="36493" r="41110" b="11006"/>
          <a:stretch/>
        </p:blipFill>
        <p:spPr>
          <a:xfrm>
            <a:off x="540000" y="1350000"/>
            <a:ext cx="4531680" cy="47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3" descr=""/>
          <p:cNvPicPr/>
          <p:nvPr/>
        </p:nvPicPr>
        <p:blipFill>
          <a:blip r:embed="rId1"/>
          <a:stretch/>
        </p:blipFill>
        <p:spPr>
          <a:xfrm flipH="1">
            <a:off x="0" y="360"/>
            <a:ext cx="12191760" cy="6857640"/>
          </a:xfrm>
          <a:prstGeom prst="rect">
            <a:avLst/>
          </a:prstGeom>
          <a:ln w="0">
            <a:noFill/>
          </a:ln>
        </p:spPr>
      </p:pic>
      <p:cxnSp>
        <p:nvCxnSpPr>
          <p:cNvPr id="167" name="Straight Connector 4"/>
          <p:cNvCxnSpPr/>
          <p:nvPr/>
        </p:nvCxnSpPr>
        <p:spPr>
          <a:xfrm>
            <a:off x="2404080" y="383760"/>
            <a:ext cx="360" cy="430200"/>
          </a:xfrm>
          <a:prstGeom prst="straightConnector1">
            <a:avLst/>
          </a:prstGeom>
          <a:ln w="12700">
            <a:solidFill>
              <a:srgbClr val="dd4f22"/>
            </a:solidFill>
          </a:ln>
        </p:spPr>
      </p:cxnSp>
      <p:pic>
        <p:nvPicPr>
          <p:cNvPr id="168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3080" cy="521280"/>
          </a:xfrm>
          <a:prstGeom prst="rect">
            <a:avLst/>
          </a:prstGeom>
          <a:ln w="0">
            <a:noFill/>
          </a:ln>
        </p:spPr>
      </p:pic>
      <p:sp>
        <p:nvSpPr>
          <p:cNvPr id="169" name="TextBox 7"/>
          <p:cNvSpPr/>
          <p:nvPr/>
        </p:nvSpPr>
        <p:spPr>
          <a:xfrm>
            <a:off x="2499480" y="383760"/>
            <a:ext cx="881856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</a:rPr>
              <a:t>Remarks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Box 6"/>
          <p:cNvSpPr/>
          <p:nvPr/>
        </p:nvSpPr>
        <p:spPr>
          <a:xfrm>
            <a:off x="490320" y="1349640"/>
            <a:ext cx="5026320" cy="16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1260000" y="1620000"/>
            <a:ext cx="4140000" cy="19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SSL Validation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AES-256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K8 Deployment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Journey of developing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3"/>
          <a:stretch/>
        </p:blipFill>
        <p:spPr>
          <a:xfrm>
            <a:off x="8117280" y="1620000"/>
            <a:ext cx="2142720" cy="214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3" descr=""/>
          <p:cNvPicPr/>
          <p:nvPr/>
        </p:nvPicPr>
        <p:blipFill>
          <a:blip r:embed="rId1"/>
          <a:stretch/>
        </p:blipFill>
        <p:spPr>
          <a:xfrm flipH="1">
            <a:off x="360" y="-36000"/>
            <a:ext cx="12191760" cy="6857640"/>
          </a:xfrm>
          <a:prstGeom prst="rect">
            <a:avLst/>
          </a:prstGeom>
          <a:ln w="0">
            <a:noFill/>
          </a:ln>
        </p:spPr>
      </p:pic>
      <p:cxnSp>
        <p:nvCxnSpPr>
          <p:cNvPr id="174" name="Straight Connector 4"/>
          <p:cNvCxnSpPr/>
          <p:nvPr/>
        </p:nvCxnSpPr>
        <p:spPr>
          <a:xfrm>
            <a:off x="2404080" y="383760"/>
            <a:ext cx="360" cy="430200"/>
          </a:xfrm>
          <a:prstGeom prst="straightConnector1">
            <a:avLst/>
          </a:prstGeom>
          <a:ln w="12700">
            <a:solidFill>
              <a:srgbClr val="dd4f22"/>
            </a:solidFill>
          </a:ln>
        </p:spPr>
      </p:cxnSp>
      <p:pic>
        <p:nvPicPr>
          <p:cNvPr id="175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3080" cy="521280"/>
          </a:xfrm>
          <a:prstGeom prst="rect">
            <a:avLst/>
          </a:prstGeom>
          <a:ln w="0">
            <a:noFill/>
          </a:ln>
        </p:spPr>
      </p:pic>
      <p:sp>
        <p:nvSpPr>
          <p:cNvPr id="176" name="TextBox 7"/>
          <p:cNvSpPr/>
          <p:nvPr/>
        </p:nvSpPr>
        <p:spPr>
          <a:xfrm>
            <a:off x="2499480" y="383760"/>
            <a:ext cx="881856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</a:rPr>
              <a:t>References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Box 9"/>
          <p:cNvSpPr/>
          <p:nvPr/>
        </p:nvSpPr>
        <p:spPr>
          <a:xfrm>
            <a:off x="540000" y="1844280"/>
            <a:ext cx="10849680" cy="10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Custom Rest Template for ssl validation: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  <a:hlinkClick r:id="rId3"/>
              </a:rPr>
              <a:t>https://www.baeldung.com/spring-resttemplate-secure-https-service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AES-256 :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  <a:hlinkClick r:id="rId4"/>
              </a:rPr>
              <a:t>https://www.baeldung.com/java-aes-encryption-decryption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StackOverflow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5"/>
          <a:stretch/>
        </p:blipFill>
        <p:spPr>
          <a:xfrm>
            <a:off x="3780000" y="3960000"/>
            <a:ext cx="3937320" cy="22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Picture 3" descr=""/>
          <p:cNvPicPr/>
          <p:nvPr/>
        </p:nvPicPr>
        <p:blipFill>
          <a:blip r:embed="rId1"/>
          <a:stretch/>
        </p:blipFill>
        <p:spPr>
          <a:xfrm flipH="1">
            <a:off x="360" y="0"/>
            <a:ext cx="12191760" cy="6857640"/>
          </a:xfrm>
          <a:prstGeom prst="rect">
            <a:avLst/>
          </a:prstGeom>
          <a:ln w="0">
            <a:noFill/>
          </a:ln>
        </p:spPr>
      </p:pic>
      <p:cxnSp>
        <p:nvCxnSpPr>
          <p:cNvPr id="180" name="Straight Connector 4"/>
          <p:cNvCxnSpPr/>
          <p:nvPr/>
        </p:nvCxnSpPr>
        <p:spPr>
          <a:xfrm>
            <a:off x="2404080" y="383760"/>
            <a:ext cx="360" cy="430200"/>
          </a:xfrm>
          <a:prstGeom prst="straightConnector1">
            <a:avLst/>
          </a:prstGeom>
          <a:ln w="12700">
            <a:solidFill>
              <a:srgbClr val="dd4f22"/>
            </a:solidFill>
          </a:ln>
        </p:spPr>
      </p:cxnSp>
      <p:pic>
        <p:nvPicPr>
          <p:cNvPr id="181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3080" cy="521280"/>
          </a:xfrm>
          <a:prstGeom prst="rect">
            <a:avLst/>
          </a:prstGeom>
          <a:ln w="0">
            <a:noFill/>
          </a:ln>
        </p:spPr>
      </p:pic>
      <p:sp>
        <p:nvSpPr>
          <p:cNvPr id="182" name="TextBox 7"/>
          <p:cNvSpPr/>
          <p:nvPr/>
        </p:nvSpPr>
        <p:spPr>
          <a:xfrm>
            <a:off x="2499480" y="383760"/>
            <a:ext cx="881856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</a:rPr>
              <a:t>Appendices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Box 6"/>
          <p:cNvSpPr/>
          <p:nvPr/>
        </p:nvSpPr>
        <p:spPr>
          <a:xfrm>
            <a:off x="490320" y="1349640"/>
            <a:ext cx="5026320" cy="10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5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This section includes any additional materials that support the project, such as screenshots, code snippets, or diagrams.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3" descr=""/>
          <p:cNvPicPr/>
          <p:nvPr/>
        </p:nvPicPr>
        <p:blipFill>
          <a:blip r:embed="rId1"/>
          <a:stretch/>
        </p:blipFill>
        <p:spPr>
          <a:xfrm flipH="1">
            <a:off x="-5400" y="-6480"/>
            <a:ext cx="12191760" cy="6857640"/>
          </a:xfrm>
          <a:prstGeom prst="rect">
            <a:avLst/>
          </a:prstGeom>
          <a:ln w="0">
            <a:noFill/>
          </a:ln>
        </p:spPr>
      </p:pic>
      <p:cxnSp>
        <p:nvCxnSpPr>
          <p:cNvPr id="87" name="Straight Connector 4"/>
          <p:cNvCxnSpPr/>
          <p:nvPr/>
        </p:nvCxnSpPr>
        <p:spPr>
          <a:xfrm>
            <a:off x="2404080" y="383760"/>
            <a:ext cx="360" cy="430200"/>
          </a:xfrm>
          <a:prstGeom prst="straightConnector1">
            <a:avLst/>
          </a:prstGeom>
          <a:ln w="12700">
            <a:solidFill>
              <a:srgbClr val="dd4f22"/>
            </a:solidFill>
          </a:ln>
        </p:spPr>
      </p:cxnSp>
      <p:pic>
        <p:nvPicPr>
          <p:cNvPr id="88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3080" cy="521280"/>
          </a:xfrm>
          <a:prstGeom prst="rect">
            <a:avLst/>
          </a:prstGeom>
          <a:ln w="0">
            <a:noFill/>
          </a:ln>
        </p:spPr>
      </p:pic>
      <p:sp>
        <p:nvSpPr>
          <p:cNvPr id="89" name="TextBox 2"/>
          <p:cNvSpPr/>
          <p:nvPr/>
        </p:nvSpPr>
        <p:spPr>
          <a:xfrm>
            <a:off x="698040" y="1503720"/>
            <a:ext cx="10061280" cy="422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5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Table of contents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 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Introduction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Project Overview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Architecture Design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User Interface Design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Back-end Development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Front-end Development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Testing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Deployment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Conclusion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Future Work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References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Appendices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3" descr=""/>
          <p:cNvPicPr/>
          <p:nvPr/>
        </p:nvPicPr>
        <p:blipFill>
          <a:blip r:embed="rId1"/>
          <a:stretch/>
        </p:blipFill>
        <p:spPr>
          <a:xfrm flipH="1">
            <a:off x="360" y="0"/>
            <a:ext cx="12191760" cy="6857640"/>
          </a:xfrm>
          <a:prstGeom prst="rect">
            <a:avLst/>
          </a:prstGeom>
          <a:ln w="0">
            <a:noFill/>
          </a:ln>
        </p:spPr>
      </p:pic>
      <p:cxnSp>
        <p:nvCxnSpPr>
          <p:cNvPr id="91" name="Straight Connector 4"/>
          <p:cNvCxnSpPr/>
          <p:nvPr/>
        </p:nvCxnSpPr>
        <p:spPr>
          <a:xfrm>
            <a:off x="2404080" y="383760"/>
            <a:ext cx="360" cy="430200"/>
          </a:xfrm>
          <a:prstGeom prst="straightConnector1">
            <a:avLst/>
          </a:prstGeom>
          <a:ln w="12700">
            <a:solidFill>
              <a:srgbClr val="dd4f22"/>
            </a:solidFill>
          </a:ln>
        </p:spPr>
      </p:cxnSp>
      <p:pic>
        <p:nvPicPr>
          <p:cNvPr id="92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3080" cy="521280"/>
          </a:xfrm>
          <a:prstGeom prst="rect">
            <a:avLst/>
          </a:prstGeom>
          <a:ln w="0">
            <a:noFill/>
          </a:ln>
        </p:spPr>
      </p:pic>
      <p:sp>
        <p:nvSpPr>
          <p:cNvPr id="93" name="TextBox 6"/>
          <p:cNvSpPr/>
          <p:nvPr/>
        </p:nvSpPr>
        <p:spPr>
          <a:xfrm>
            <a:off x="490320" y="1349640"/>
            <a:ext cx="8869680" cy="37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Creating a HTTPS employee service API to access database and fetch records using spring boot.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Linking the project to git and using jenkins for CICD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Creating docker images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Deploying docker image on kubernetes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Using Client API created on springboot to access get data from employee service API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Encryption and decryption of data.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Box 7"/>
          <p:cNvSpPr/>
          <p:nvPr/>
        </p:nvSpPr>
        <p:spPr>
          <a:xfrm>
            <a:off x="2499480" y="383760"/>
            <a:ext cx="8818560" cy="45540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Introduction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8297280" y="4500000"/>
            <a:ext cx="2142720" cy="214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7" descr=""/>
          <p:cNvPicPr/>
          <p:nvPr/>
        </p:nvPicPr>
        <p:blipFill>
          <a:blip r:embed="rId1"/>
          <a:stretch/>
        </p:blipFill>
        <p:spPr>
          <a:xfrm flipH="1">
            <a:off x="360" y="0"/>
            <a:ext cx="12191760" cy="6857640"/>
          </a:xfrm>
          <a:prstGeom prst="rect">
            <a:avLst/>
          </a:prstGeom>
          <a:ln w="0">
            <a:noFill/>
          </a:ln>
        </p:spPr>
      </p:pic>
      <p:cxnSp>
        <p:nvCxnSpPr>
          <p:cNvPr id="97" name="Straight Connector 3"/>
          <p:cNvCxnSpPr/>
          <p:nvPr/>
        </p:nvCxnSpPr>
        <p:spPr>
          <a:xfrm>
            <a:off x="2404080" y="383760"/>
            <a:ext cx="360" cy="430200"/>
          </a:xfrm>
          <a:prstGeom prst="straightConnector1">
            <a:avLst/>
          </a:prstGeom>
          <a:ln w="12700">
            <a:solidFill>
              <a:srgbClr val="dd4f22"/>
            </a:solidFill>
          </a:ln>
        </p:spPr>
      </p:cxnSp>
      <p:pic>
        <p:nvPicPr>
          <p:cNvPr id="98" name="Picture 8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3080" cy="521280"/>
          </a:xfrm>
          <a:prstGeom prst="rect">
            <a:avLst/>
          </a:prstGeom>
          <a:ln w="0">
            <a:noFill/>
          </a:ln>
        </p:spPr>
      </p:pic>
      <p:sp>
        <p:nvSpPr>
          <p:cNvPr id="99" name="TextBox 4"/>
          <p:cNvSpPr/>
          <p:nvPr/>
        </p:nvSpPr>
        <p:spPr>
          <a:xfrm>
            <a:off x="900000" y="1349640"/>
            <a:ext cx="8460000" cy="46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MariaDB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Spring-Boot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Spring-web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Validations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Spring data JPA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Junit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Postman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Jenkins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Docker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Kubernetes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Box 5"/>
          <p:cNvSpPr/>
          <p:nvPr/>
        </p:nvSpPr>
        <p:spPr>
          <a:xfrm>
            <a:off x="2499480" y="383760"/>
            <a:ext cx="8818560" cy="45540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Tech-Stack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3" descr=""/>
          <p:cNvPicPr/>
          <p:nvPr/>
        </p:nvPicPr>
        <p:blipFill>
          <a:blip r:embed="rId1"/>
          <a:stretch/>
        </p:blipFill>
        <p:spPr>
          <a:xfrm flipH="1">
            <a:off x="360" y="0"/>
            <a:ext cx="12191760" cy="6857640"/>
          </a:xfrm>
          <a:prstGeom prst="rect">
            <a:avLst/>
          </a:prstGeom>
          <a:ln w="0">
            <a:noFill/>
          </a:ln>
        </p:spPr>
      </p:pic>
      <p:cxnSp>
        <p:nvCxnSpPr>
          <p:cNvPr id="102" name="Straight Connector 4"/>
          <p:cNvCxnSpPr/>
          <p:nvPr/>
        </p:nvCxnSpPr>
        <p:spPr>
          <a:xfrm>
            <a:off x="2404080" y="383760"/>
            <a:ext cx="360" cy="430200"/>
          </a:xfrm>
          <a:prstGeom prst="straightConnector1">
            <a:avLst/>
          </a:prstGeom>
          <a:ln w="12700">
            <a:solidFill>
              <a:srgbClr val="dd4f22"/>
            </a:solidFill>
          </a:ln>
        </p:spPr>
      </p:cxnSp>
      <p:pic>
        <p:nvPicPr>
          <p:cNvPr id="103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3080" cy="521280"/>
          </a:xfrm>
          <a:prstGeom prst="rect">
            <a:avLst/>
          </a:prstGeom>
          <a:ln w="0">
            <a:noFill/>
          </a:ln>
        </p:spPr>
      </p:pic>
      <p:sp>
        <p:nvSpPr>
          <p:cNvPr id="104" name="TextBox 7"/>
          <p:cNvSpPr/>
          <p:nvPr/>
        </p:nvSpPr>
        <p:spPr>
          <a:xfrm>
            <a:off x="2499480" y="383760"/>
            <a:ext cx="8818560" cy="45540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Project Overview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Box 8"/>
          <p:cNvSpPr/>
          <p:nvPr/>
        </p:nvSpPr>
        <p:spPr>
          <a:xfrm>
            <a:off x="540000" y="1304280"/>
            <a:ext cx="5026320" cy="10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3"/>
          <a:stretch/>
        </p:blipFill>
        <p:spPr>
          <a:xfrm>
            <a:off x="1440000" y="1080000"/>
            <a:ext cx="10080000" cy="562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3" descr=""/>
          <p:cNvPicPr/>
          <p:nvPr/>
        </p:nvPicPr>
        <p:blipFill>
          <a:blip r:embed="rId1"/>
          <a:stretch/>
        </p:blipFill>
        <p:spPr>
          <a:xfrm flipH="1">
            <a:off x="360" y="0"/>
            <a:ext cx="12191760" cy="6857640"/>
          </a:xfrm>
          <a:prstGeom prst="rect">
            <a:avLst/>
          </a:prstGeom>
          <a:ln w="0">
            <a:noFill/>
          </a:ln>
        </p:spPr>
      </p:pic>
      <p:cxnSp>
        <p:nvCxnSpPr>
          <p:cNvPr id="108" name="Straight Connector 4"/>
          <p:cNvCxnSpPr/>
          <p:nvPr/>
        </p:nvCxnSpPr>
        <p:spPr>
          <a:xfrm>
            <a:off x="2404080" y="383760"/>
            <a:ext cx="360" cy="430200"/>
          </a:xfrm>
          <a:prstGeom prst="straightConnector1">
            <a:avLst/>
          </a:prstGeom>
          <a:ln w="12700">
            <a:solidFill>
              <a:srgbClr val="dd4f22"/>
            </a:solidFill>
          </a:ln>
        </p:spPr>
      </p:cxnSp>
      <p:pic>
        <p:nvPicPr>
          <p:cNvPr id="109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3080" cy="521280"/>
          </a:xfrm>
          <a:prstGeom prst="rect">
            <a:avLst/>
          </a:prstGeom>
          <a:ln w="0">
            <a:noFill/>
          </a:ln>
        </p:spPr>
      </p:pic>
      <p:sp>
        <p:nvSpPr>
          <p:cNvPr id="110" name="TextBox 7"/>
          <p:cNvSpPr/>
          <p:nvPr/>
        </p:nvSpPr>
        <p:spPr>
          <a:xfrm>
            <a:off x="2499480" y="383760"/>
            <a:ext cx="8818560" cy="45540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Architecture Design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1620000" y="2207880"/>
            <a:ext cx="1435680" cy="11401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DTO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8388720" y="2207880"/>
            <a:ext cx="1640880" cy="11401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Repository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5927400" y="2207880"/>
            <a:ext cx="1435680" cy="11401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Service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3671280" y="2207880"/>
            <a:ext cx="1435680" cy="11401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Controller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3055680" y="2664000"/>
            <a:ext cx="61524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2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5106960" y="2435760"/>
            <a:ext cx="82044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3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7363080" y="2435760"/>
            <a:ext cx="102564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4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8619120" y="4187880"/>
            <a:ext cx="1640880" cy="11401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Database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9414360" y="3348000"/>
            <a:ext cx="0" cy="83988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5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 flipH="1">
            <a:off x="7363080" y="3119760"/>
            <a:ext cx="102564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9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3671280" y="4032000"/>
            <a:ext cx="1435680" cy="1368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VO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4491720" y="3348000"/>
            <a:ext cx="0" cy="684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1620000" y="4032000"/>
            <a:ext cx="1640880" cy="1368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POSTMAN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 flipV="1">
            <a:off x="2235240" y="3348000"/>
            <a:ext cx="0" cy="684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/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 flipH="1">
            <a:off x="3260880" y="4487760"/>
            <a:ext cx="4104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3260880" y="4597200"/>
            <a:ext cx="265320" cy="57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9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1770120" y="3294360"/>
            <a:ext cx="265320" cy="57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 flipH="1">
            <a:off x="5106960" y="3119760"/>
            <a:ext cx="82044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5517360" y="2886120"/>
            <a:ext cx="265320" cy="57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7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4021200" y="3348000"/>
            <a:ext cx="265320" cy="57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8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2" descr=""/>
          <p:cNvPicPr/>
          <p:nvPr/>
        </p:nvPicPr>
        <p:blipFill>
          <a:blip r:embed="rId1"/>
          <a:stretch/>
        </p:blipFill>
        <p:spPr>
          <a:xfrm flipH="1">
            <a:off x="360" y="0"/>
            <a:ext cx="12191760" cy="6857640"/>
          </a:xfrm>
          <a:prstGeom prst="rect">
            <a:avLst/>
          </a:prstGeom>
          <a:ln w="0">
            <a:noFill/>
          </a:ln>
        </p:spPr>
      </p:pic>
      <p:cxnSp>
        <p:nvCxnSpPr>
          <p:cNvPr id="132" name="Straight Connector 2"/>
          <p:cNvCxnSpPr/>
          <p:nvPr/>
        </p:nvCxnSpPr>
        <p:spPr>
          <a:xfrm>
            <a:off x="2404080" y="383760"/>
            <a:ext cx="360" cy="430200"/>
          </a:xfrm>
          <a:prstGeom prst="straightConnector1">
            <a:avLst/>
          </a:prstGeom>
          <a:ln w="12700">
            <a:solidFill>
              <a:srgbClr val="dd4f22"/>
            </a:solidFill>
          </a:ln>
        </p:spPr>
      </p:cxnSp>
      <p:pic>
        <p:nvPicPr>
          <p:cNvPr id="133" name="Picture 6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3080" cy="521280"/>
          </a:xfrm>
          <a:prstGeom prst="rect">
            <a:avLst/>
          </a:prstGeom>
          <a:ln w="0">
            <a:noFill/>
          </a:ln>
        </p:spPr>
      </p:pic>
      <p:sp>
        <p:nvSpPr>
          <p:cNvPr id="134" name="TextBox 3"/>
          <p:cNvSpPr/>
          <p:nvPr/>
        </p:nvSpPr>
        <p:spPr>
          <a:xfrm>
            <a:off x="2499480" y="383760"/>
            <a:ext cx="881856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Packages and Gradle build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3"/>
          <a:srcRect l="0" t="15500" r="75067" b="18880"/>
          <a:stretch/>
        </p:blipFill>
        <p:spPr>
          <a:xfrm>
            <a:off x="900000" y="1260000"/>
            <a:ext cx="3039120" cy="4499640"/>
          </a:xfrm>
          <a:prstGeom prst="rect">
            <a:avLst/>
          </a:prstGeom>
          <a:ln w="0">
            <a:noFill/>
          </a:ln>
        </p:spPr>
      </p:pic>
      <p:pic>
        <p:nvPicPr>
          <p:cNvPr id="136" name="" descr=""/>
          <p:cNvPicPr/>
          <p:nvPr/>
        </p:nvPicPr>
        <p:blipFill>
          <a:blip r:embed="rId4"/>
          <a:srcRect l="26406" t="15500" r="35205" b="34628"/>
          <a:stretch/>
        </p:blipFill>
        <p:spPr>
          <a:xfrm>
            <a:off x="5040000" y="1419480"/>
            <a:ext cx="5940000" cy="434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14" descr=""/>
          <p:cNvPicPr/>
          <p:nvPr/>
        </p:nvPicPr>
        <p:blipFill>
          <a:blip r:embed="rId1"/>
          <a:stretch/>
        </p:blipFill>
        <p:spPr>
          <a:xfrm flipH="1">
            <a:off x="360" y="-20160"/>
            <a:ext cx="12191760" cy="6857640"/>
          </a:xfrm>
          <a:prstGeom prst="rect">
            <a:avLst/>
          </a:prstGeom>
          <a:ln w="0">
            <a:noFill/>
          </a:ln>
        </p:spPr>
      </p:pic>
      <p:cxnSp>
        <p:nvCxnSpPr>
          <p:cNvPr id="138" name="Straight Connector 7"/>
          <p:cNvCxnSpPr/>
          <p:nvPr/>
        </p:nvCxnSpPr>
        <p:spPr>
          <a:xfrm>
            <a:off x="2404080" y="383760"/>
            <a:ext cx="360" cy="430200"/>
          </a:xfrm>
          <a:prstGeom prst="straightConnector1">
            <a:avLst/>
          </a:prstGeom>
          <a:ln w="12700">
            <a:solidFill>
              <a:srgbClr val="dd4f22"/>
            </a:solidFill>
          </a:ln>
        </p:spPr>
      </p:cxnSp>
      <p:pic>
        <p:nvPicPr>
          <p:cNvPr id="139" name="Picture 13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3080" cy="521280"/>
          </a:xfrm>
          <a:prstGeom prst="rect">
            <a:avLst/>
          </a:prstGeom>
          <a:ln w="0">
            <a:noFill/>
          </a:ln>
        </p:spPr>
      </p:pic>
      <p:sp>
        <p:nvSpPr>
          <p:cNvPr id="140" name="TextBox 14"/>
          <p:cNvSpPr/>
          <p:nvPr/>
        </p:nvSpPr>
        <p:spPr>
          <a:xfrm>
            <a:off x="2499480" y="383760"/>
            <a:ext cx="881856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</a:rPr>
              <a:t>Unit-Testing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3"/>
          <a:srcRect l="1614" t="12871" r="33728" b="37253"/>
          <a:stretch/>
        </p:blipFill>
        <p:spPr>
          <a:xfrm>
            <a:off x="1602000" y="1260000"/>
            <a:ext cx="8298000" cy="3600000"/>
          </a:xfrm>
          <a:prstGeom prst="rect">
            <a:avLst/>
          </a:prstGeom>
          <a:ln w="0">
            <a:noFill/>
          </a:ln>
        </p:spPr>
      </p:pic>
      <p:pic>
        <p:nvPicPr>
          <p:cNvPr id="142" name="" descr=""/>
          <p:cNvPicPr/>
          <p:nvPr/>
        </p:nvPicPr>
        <p:blipFill>
          <a:blip r:embed="rId4"/>
          <a:srcRect l="27882" t="17071" r="32252" b="76619"/>
          <a:stretch/>
        </p:blipFill>
        <p:spPr>
          <a:xfrm>
            <a:off x="1798560" y="5580000"/>
            <a:ext cx="8101440" cy="7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3" descr=""/>
          <p:cNvPicPr/>
          <p:nvPr/>
        </p:nvPicPr>
        <p:blipFill>
          <a:blip r:embed="rId1"/>
          <a:stretch/>
        </p:blipFill>
        <p:spPr>
          <a:xfrm flipH="1">
            <a:off x="360" y="18000"/>
            <a:ext cx="12191760" cy="6857640"/>
          </a:xfrm>
          <a:prstGeom prst="rect">
            <a:avLst/>
          </a:prstGeom>
          <a:ln w="0">
            <a:noFill/>
          </a:ln>
        </p:spPr>
      </p:pic>
      <p:cxnSp>
        <p:nvCxnSpPr>
          <p:cNvPr id="144" name="Straight Connector 4"/>
          <p:cNvCxnSpPr/>
          <p:nvPr/>
        </p:nvCxnSpPr>
        <p:spPr>
          <a:xfrm>
            <a:off x="2404080" y="383760"/>
            <a:ext cx="360" cy="430200"/>
          </a:xfrm>
          <a:prstGeom prst="straightConnector1">
            <a:avLst/>
          </a:prstGeom>
          <a:ln w="12700">
            <a:solidFill>
              <a:srgbClr val="dd4f22"/>
            </a:solidFill>
          </a:ln>
        </p:spPr>
      </p:cxnSp>
      <p:pic>
        <p:nvPicPr>
          <p:cNvPr id="145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3080" cy="521280"/>
          </a:xfrm>
          <a:prstGeom prst="rect">
            <a:avLst/>
          </a:prstGeom>
          <a:ln w="0">
            <a:noFill/>
          </a:ln>
        </p:spPr>
      </p:pic>
      <p:sp>
        <p:nvSpPr>
          <p:cNvPr id="146" name="TextBox 7"/>
          <p:cNvSpPr/>
          <p:nvPr/>
        </p:nvSpPr>
        <p:spPr>
          <a:xfrm>
            <a:off x="2499480" y="383760"/>
            <a:ext cx="881856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AES-256 Encryption &amp; Decryption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3"/>
          <a:srcRect l="27882" t="15500" r="35205" b="39878"/>
          <a:stretch/>
        </p:blipFill>
        <p:spPr>
          <a:xfrm>
            <a:off x="180360" y="1620000"/>
            <a:ext cx="5559120" cy="3780000"/>
          </a:xfrm>
          <a:prstGeom prst="rect">
            <a:avLst/>
          </a:prstGeom>
          <a:ln w="0">
            <a:noFill/>
          </a:ln>
        </p:spPr>
      </p:pic>
      <p:pic>
        <p:nvPicPr>
          <p:cNvPr id="148" name="" descr=""/>
          <p:cNvPicPr/>
          <p:nvPr/>
        </p:nvPicPr>
        <p:blipFill>
          <a:blip r:embed="rId4"/>
          <a:srcRect l="27882" t="15500" r="27823" b="50373"/>
          <a:stretch/>
        </p:blipFill>
        <p:spPr>
          <a:xfrm>
            <a:off x="6120000" y="1620000"/>
            <a:ext cx="5760000" cy="37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Application>LibreOffice/7.4.5.1$Linux_X86_64 LibreOffice_project/40$Build-1</Application>
  <AppVersion>15.0000</AppVersion>
  <Words>385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2023-04-15T11:22:40Z</dcterms:created>
  <dc:creator>Shashank K [MUBC]</dc:creator>
  <dc:description/>
  <dc:language>en-IN</dc:language>
  <cp:lastModifiedBy/>
  <dcterms:modified xsi:type="dcterms:W3CDTF">2023-04-29T18:58:53Z</dcterms:modified>
  <cp:revision>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</vt:i4>
  </property>
</Properties>
</file>