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196EF-4FC7-489D-9A20-1C43EEEC04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43BE85-25B2-4623-B03D-58EF46436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192727-CC74-4A5B-857D-B83E3D5FE1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B7E411-3BCB-4E3D-9045-AAB57D4561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8142E-2E42-4231-A501-CB565B45BB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F2988-3435-4458-86BE-A44280B272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B13A9-54F7-4EC5-8905-2363470FFF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1FF458-2AFB-4BB3-AA11-87280B7959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614570-B43E-4BCE-8CC3-B77DBE9D1C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B1DDEC-E576-492A-9424-D6690F0A19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9B23E9-BF47-4B64-B814-DF42E3A5E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C6DE7-F20C-4BB4-9B88-56D439A312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9038CA-F158-4705-B953-854160E55B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94CF84-A433-4447-B4FD-289C587EE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1C82F3-F458-49B2-ACCA-E99B5CAE1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7855DD-CEC8-49E4-9508-1E88BAC807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6D358C-6A1C-4283-A2BB-0D8DC55C4A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8427A-FB89-473C-AD10-0882D1E8B5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85F3F-EE06-4A44-BDB8-AC0B026C78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72D5E-A5B1-4CE1-B79E-E12F697856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B73C68-E5AD-4B31-916D-5D8036A43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E3DE3-2948-4EF6-9591-4D7B20F4E7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8D023-27D7-4271-836F-0A505BBC9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A2BB4-86FA-4144-9D60-D3E2436C3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690F0C-B16E-492C-B139-CA7B1E5E18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CBD862-B8FC-489E-A10D-D0D13D45B83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2160" y="-16200"/>
            <a:ext cx="12189960" cy="685584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08920" cy="92844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440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56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 Shashwat Kumar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shashwatkumarsk1998@gmail.com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1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490320" y="1349640"/>
            <a:ext cx="502452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3"/>
          <a:srcRect l="19022" t="28616" r="33728" b="11006"/>
          <a:stretch/>
        </p:blipFill>
        <p:spPr>
          <a:xfrm>
            <a:off x="720000" y="1255320"/>
            <a:ext cx="10440000" cy="48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"/>
          <p:cNvPicPr/>
          <p:nvPr/>
        </p:nvPicPr>
        <p:blipFill>
          <a:blip r:embed="rId1"/>
          <a:stretch/>
        </p:blipFill>
        <p:spPr>
          <a:xfrm flipH="1">
            <a:off x="2160" y="3600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57" name="Straight Connector 5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8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11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rcRect l="13270" t="18103" r="0" b="0"/>
          <a:stretch/>
        </p:blipFill>
        <p:spPr>
          <a:xfrm>
            <a:off x="206640" y="1243440"/>
            <a:ext cx="11830320" cy="56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1" descr=""/>
          <p:cNvPicPr/>
          <p:nvPr/>
        </p:nvPicPr>
        <p:blipFill>
          <a:blip r:embed="rId1"/>
          <a:stretch/>
        </p:blipFill>
        <p:spPr>
          <a:xfrm flipH="1">
            <a:off x="2160" y="72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62" name="Straight Connector 6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3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2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13"/>
          <p:cNvSpPr/>
          <p:nvPr/>
        </p:nvSpPr>
        <p:spPr>
          <a:xfrm>
            <a:off x="490320" y="1349640"/>
            <a:ext cx="502452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rcRect l="30815" t="36458" r="41085" b="11006"/>
          <a:stretch/>
        </p:blipFill>
        <p:spPr>
          <a:xfrm>
            <a:off x="868680" y="1350360"/>
            <a:ext cx="4529880" cy="47682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rcRect l="30815" t="36780" r="42571" b="5445"/>
          <a:stretch/>
        </p:blipFill>
        <p:spPr>
          <a:xfrm>
            <a:off x="6300000" y="1440000"/>
            <a:ext cx="4498560" cy="46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 flipH="1">
            <a:off x="1800" y="36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69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71" name="TextBox 7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490320" y="1349640"/>
            <a:ext cx="5024520" cy="16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1260000" y="1620000"/>
            <a:ext cx="4138200" cy="19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0920" cy="21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 flipH="1">
            <a:off x="720" y="-14400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76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78" name="TextBox 7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540000" y="1844280"/>
            <a:ext cx="108478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5520" cy="220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3600" y="-648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59480" cy="39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Tech-Stack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Packages and Gradle Build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Unit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Service Class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CICD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2160" y="3600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788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67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0920" cy="21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2160" y="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5820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67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660000" y="1646640"/>
            <a:ext cx="3751920" cy="37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 flipH="1">
            <a:off x="2160" y="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05" name="TextBox 7"/>
          <p:cNvSpPr/>
          <p:nvPr/>
        </p:nvSpPr>
        <p:spPr>
          <a:xfrm>
            <a:off x="2499480" y="383760"/>
            <a:ext cx="88167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540000" y="1304280"/>
            <a:ext cx="5024520" cy="10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78200" cy="562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 flipH="1">
            <a:off x="2160" y="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09" name="Straight Connector 4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11" name="TextBox 7"/>
          <p:cNvSpPr/>
          <p:nvPr/>
        </p:nvSpPr>
        <p:spPr>
          <a:xfrm>
            <a:off x="2499480" y="383760"/>
            <a:ext cx="88167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620000" y="2207880"/>
            <a:ext cx="1433880" cy="113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388720" y="2207880"/>
            <a:ext cx="1639080" cy="113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927400" y="2207880"/>
            <a:ext cx="1433880" cy="113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71280" y="2207880"/>
            <a:ext cx="1433880" cy="113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055680" y="266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5106960" y="243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7363080" y="243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619120" y="4187880"/>
            <a:ext cx="1639080" cy="113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414360" y="334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7363080" y="311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671280" y="4032000"/>
            <a:ext cx="1433880" cy="1366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49172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620000" y="4032000"/>
            <a:ext cx="1639080" cy="1366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223524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3260880" y="448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260880" y="4597200"/>
            <a:ext cx="2635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770120" y="3294360"/>
            <a:ext cx="2635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>
            <a:off x="5106960" y="311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517360" y="2886120"/>
            <a:ext cx="2635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021200" y="3348000"/>
            <a:ext cx="2635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 flipH="1">
            <a:off x="2160" y="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2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15500" r="75022" b="18863"/>
          <a:stretch/>
        </p:blipFill>
        <p:spPr>
          <a:xfrm>
            <a:off x="900000" y="1260000"/>
            <a:ext cx="3037320" cy="44978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26396" t="15500" r="35185" b="34611"/>
          <a:stretch/>
        </p:blipFill>
        <p:spPr>
          <a:xfrm>
            <a:off x="5040000" y="1419480"/>
            <a:ext cx="5938200" cy="433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6" descr=""/>
          <p:cNvPicPr/>
          <p:nvPr/>
        </p:nvPicPr>
        <p:blipFill>
          <a:blip r:embed="rId1"/>
          <a:stretch/>
        </p:blipFill>
        <p:spPr>
          <a:xfrm flipH="1">
            <a:off x="2160" y="1800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39" name="Straight Connector 8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0" name="Picture 17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15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Service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rcRect l="27862" t="15500" r="35185" b="39846"/>
          <a:stretch/>
        </p:blipFill>
        <p:spPr>
          <a:xfrm>
            <a:off x="180360" y="1620000"/>
            <a:ext cx="5557320" cy="377820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rcRect l="27862" t="15500" r="27803" b="50338"/>
          <a:stretch/>
        </p:blipFill>
        <p:spPr>
          <a:xfrm>
            <a:off x="6120000" y="1620000"/>
            <a:ext cx="5758200" cy="37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 flipH="1">
            <a:off x="2160" y="-20160"/>
            <a:ext cx="12189960" cy="6855840"/>
          </a:xfrm>
          <a:prstGeom prst="rect">
            <a:avLst/>
          </a:prstGeom>
          <a:ln w="0">
            <a:noFill/>
          </a:ln>
        </p:spPr>
      </p:pic>
      <p:cxnSp>
        <p:nvCxnSpPr>
          <p:cNvPr id="145" name="Straight Connector 7"/>
          <p:cNvCxnSpPr/>
          <p:nvPr/>
        </p:nvCxnSpPr>
        <p:spPr>
          <a:xfrm>
            <a:off x="2404080" y="383760"/>
            <a:ext cx="2160" cy="43200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6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1280" cy="519480"/>
          </a:xfrm>
          <a:prstGeom prst="rect">
            <a:avLst/>
          </a:prstGeom>
          <a:ln w="0">
            <a:noFill/>
          </a:ln>
        </p:spPr>
      </p:pic>
      <p:sp>
        <p:nvSpPr>
          <p:cNvPr id="147" name="TextBox 14"/>
          <p:cNvSpPr/>
          <p:nvPr/>
        </p:nvSpPr>
        <p:spPr>
          <a:xfrm>
            <a:off x="2499480" y="383760"/>
            <a:ext cx="88167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1614" t="12868" r="33709" b="37221"/>
          <a:stretch/>
        </p:blipFill>
        <p:spPr>
          <a:xfrm>
            <a:off x="1602000" y="1260000"/>
            <a:ext cx="8296200" cy="35982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27862" t="17053" r="32232" b="76567"/>
          <a:stretch/>
        </p:blipFill>
        <p:spPr>
          <a:xfrm>
            <a:off x="1798560" y="5580000"/>
            <a:ext cx="8099640" cy="7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2023-05-04T16:25:03Z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