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C09CA-6776-48C9-826F-300430D19A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53C8CA-C0AC-49D5-9784-13CAE72D24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FA508A-A545-4A2E-9E38-358780F024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40DA2F-0C49-47B9-9663-ED4FC9CB3E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D4370A-75FD-4D06-8EFB-D734D7DD4A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658D82-B042-4354-A8EF-278F442335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EAA1FA-D709-4AF3-A234-742A6A99C2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B1945C-F87A-4307-8D47-A97F628275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C7E19B-0E41-4704-A2A2-2F6142E06A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0A1F7D-CC15-4E46-AC3A-8546DF9E8F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50CCEC-4BC1-4C8B-9D3E-5C32BBD419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CF94F8-BA21-4546-8F17-94A7563A7B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55A9B5-3648-40B3-AFCA-0D3FC3304F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E3AED6-CEF9-4B0A-B4FD-808C24DC67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F5A68B-9C4A-415D-903F-F1416BACE5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4A3BBE-664E-47A1-B9B7-840A838633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AEA04C-0F3D-4D13-95AE-27589F2F4B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555C95-3C23-4D9F-9396-9F359FDE12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FC321D-70A4-426B-A88F-A88FF93BD9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D0368F-E57E-4C2D-B32C-4C79E83BF4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B1DFBA-530C-45DF-B262-B4C01052C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3340AC-3BC7-44A9-9090-9D601DEB9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D47665-2706-4496-9845-0160B9591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78EEB6-B386-4E36-868E-D3C6F14FF6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EB9B77-D690-40C6-8350-93D63949ECC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68C154-EEC1-4D59-B6F7-4F26E2F274B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hyperlink" Target="https://www.baeldung.com/spring-resttemplate-secure-https-service" TargetMode="External"/><Relationship Id="rId4" Type="http://schemas.openxmlformats.org/officeDocument/2006/relationships/hyperlink" Target="https://www.baeldung.com/java-aes-encryption-decryption" TargetMode="External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 flipH="1">
            <a:off x="2520" y="-16200"/>
            <a:ext cx="12189600" cy="685548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4340520" y="861840"/>
            <a:ext cx="3508560" cy="928080"/>
          </a:xfrm>
          <a:prstGeom prst="rect">
            <a:avLst/>
          </a:prstGeom>
          <a:ln w="0">
            <a:noFill/>
          </a:ln>
        </p:spPr>
      </p:pic>
      <p:sp>
        <p:nvSpPr>
          <p:cNvPr id="84" name="TextBox 2"/>
          <p:cNvSpPr/>
          <p:nvPr/>
        </p:nvSpPr>
        <p:spPr>
          <a:xfrm>
            <a:off x="2397600" y="2382840"/>
            <a:ext cx="739404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“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Employee-CICD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833040" y="4111200"/>
            <a:ext cx="61952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Submitted by: Shashwat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Submission type : Individual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Name: Shashwat Kumar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Batch :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LMS Id : shashwatkumarsk1998@gmail.com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Program : HDFC API Developement Program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Date: 28/04/2023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" descr=""/>
          <p:cNvPicPr/>
          <p:nvPr/>
        </p:nvPicPr>
        <p:blipFill>
          <a:blip r:embed="rId1"/>
          <a:stretch/>
        </p:blipFill>
        <p:spPr>
          <a:xfrm flipH="1">
            <a:off x="720" y="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51" name="Straight Connector 1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2" name="Picture 9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53" name="TextBox 1"/>
          <p:cNvSpPr/>
          <p:nvPr/>
        </p:nvSpPr>
        <p:spPr>
          <a:xfrm>
            <a:off x="2499480" y="383760"/>
            <a:ext cx="88164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CI-CD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10"/>
          <p:cNvSpPr/>
          <p:nvPr/>
        </p:nvSpPr>
        <p:spPr>
          <a:xfrm>
            <a:off x="490320" y="1349640"/>
            <a:ext cx="502416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3"/>
          <a:srcRect l="19020" t="28612" r="33724" b="11006"/>
          <a:stretch/>
        </p:blipFill>
        <p:spPr>
          <a:xfrm>
            <a:off x="720000" y="1255320"/>
            <a:ext cx="10439640" cy="486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0" descr=""/>
          <p:cNvPicPr/>
          <p:nvPr/>
        </p:nvPicPr>
        <p:blipFill>
          <a:blip r:embed="rId1"/>
          <a:stretch/>
        </p:blipFill>
        <p:spPr>
          <a:xfrm flipH="1">
            <a:off x="2520" y="3600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57" name="Straight Connector 5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8" name="Picture 1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11"/>
          <p:cNvSpPr/>
          <p:nvPr/>
        </p:nvSpPr>
        <p:spPr>
          <a:xfrm>
            <a:off x="2499480" y="383760"/>
            <a:ext cx="88164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Deployment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3"/>
          <a:srcRect l="13268" t="18100" r="0" b="0"/>
          <a:stretch/>
        </p:blipFill>
        <p:spPr>
          <a:xfrm>
            <a:off x="206640" y="1243440"/>
            <a:ext cx="11829960" cy="561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1" descr=""/>
          <p:cNvPicPr/>
          <p:nvPr/>
        </p:nvPicPr>
        <p:blipFill>
          <a:blip r:embed="rId1"/>
          <a:stretch/>
        </p:blipFill>
        <p:spPr>
          <a:xfrm flipH="1">
            <a:off x="2520" y="72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62" name="Straight Connector 6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63" name="Picture 12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64" name="TextBox 12"/>
          <p:cNvSpPr/>
          <p:nvPr/>
        </p:nvSpPr>
        <p:spPr>
          <a:xfrm>
            <a:off x="2499480" y="383760"/>
            <a:ext cx="88164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Postman-Output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Box 13"/>
          <p:cNvSpPr/>
          <p:nvPr/>
        </p:nvSpPr>
        <p:spPr>
          <a:xfrm>
            <a:off x="490320" y="1349640"/>
            <a:ext cx="5024160" cy="4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rcRect l="30811" t="36451" r="41081" b="11006"/>
          <a:stretch/>
        </p:blipFill>
        <p:spPr>
          <a:xfrm>
            <a:off x="868680" y="1350360"/>
            <a:ext cx="4529520" cy="476784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rcRect l="30811" t="36773" r="42567" b="5445"/>
          <a:stretch/>
        </p:blipFill>
        <p:spPr>
          <a:xfrm>
            <a:off x="6300000" y="1440000"/>
            <a:ext cx="4498200" cy="461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 flipH="1">
            <a:off x="2160" y="36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69" name="Straight Connector 4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70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71" name="TextBox 7"/>
          <p:cNvSpPr/>
          <p:nvPr/>
        </p:nvSpPr>
        <p:spPr>
          <a:xfrm>
            <a:off x="2499480" y="383760"/>
            <a:ext cx="88164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Remarks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490320" y="1349640"/>
            <a:ext cx="5024160" cy="16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1260000" y="1620000"/>
            <a:ext cx="4137840" cy="197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SSL Validation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AES-256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K8 Deployment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Journey of developing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8117280" y="1620000"/>
            <a:ext cx="2140560" cy="214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 flipH="1">
            <a:off x="1080" y="-14400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76" name="Straight Connector 4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77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78" name="TextBox 7"/>
          <p:cNvSpPr/>
          <p:nvPr/>
        </p:nvSpPr>
        <p:spPr>
          <a:xfrm>
            <a:off x="2499480" y="383760"/>
            <a:ext cx="88164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References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9"/>
          <p:cNvSpPr/>
          <p:nvPr/>
        </p:nvSpPr>
        <p:spPr>
          <a:xfrm>
            <a:off x="540000" y="1844280"/>
            <a:ext cx="108475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Custom Rest Template for ssl validation: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Times New Roman"/>
                <a:ea typeface="Arial"/>
                <a:hlinkClick r:id="rId3"/>
              </a:rPr>
              <a:t>https://www.baeldung.com/spring-resttemplate-secure-https-service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AES-256 :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Times New Roman"/>
                <a:ea typeface="Arial"/>
                <a:hlinkClick r:id="rId4"/>
              </a:rPr>
              <a:t>https://www.baeldung.com/java-aes-encryption-decryption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StackOverflow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3780000" y="3960000"/>
            <a:ext cx="3935160" cy="220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flipH="1">
            <a:off x="-3240" y="2952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4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698040" y="1503720"/>
            <a:ext cx="10059120" cy="39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Table of contents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Tech-Stack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Packages and Gradle Build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Service Class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Unit 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CICD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Remarks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Refrences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 flipH="1">
            <a:off x="2520" y="3600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4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>
            <a:off x="490320" y="1349640"/>
            <a:ext cx="8867520" cy="37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a HTTPS employee service API to access database and fetch records using spring boot.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Encryption and Decryption of data.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Linking the project to git and using jenkins for CICD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docker images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Deploying docker image on kubernetes.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Using Client API created on springboot to access get data from employee service API.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499480" y="383760"/>
            <a:ext cx="881640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8297280" y="4500000"/>
            <a:ext cx="2140560" cy="214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 flipH="1">
            <a:off x="2520" y="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97" name="Straight Connector 3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8" name="Picture 8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99" name="TextBox 4"/>
          <p:cNvSpPr/>
          <p:nvPr/>
        </p:nvSpPr>
        <p:spPr>
          <a:xfrm>
            <a:off x="900000" y="1349640"/>
            <a:ext cx="8457840" cy="46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MariaDB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Spring-Boot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Spring-web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Validations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 data JPA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Junit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Postman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Jenkins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Docker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Kubernetes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2499480" y="383760"/>
            <a:ext cx="881640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Tech-Stack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6660000" y="1646640"/>
            <a:ext cx="3751560" cy="37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 flipH="1">
            <a:off x="2520" y="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03" name="Straight Connector 4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05" name="TextBox 7"/>
          <p:cNvSpPr/>
          <p:nvPr/>
        </p:nvSpPr>
        <p:spPr>
          <a:xfrm>
            <a:off x="2499480" y="383760"/>
            <a:ext cx="881640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Project Overview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540000" y="1304280"/>
            <a:ext cx="5024160" cy="10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440000" y="1080000"/>
            <a:ext cx="10077840" cy="56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 flipH="1">
            <a:off x="2520" y="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09" name="Straight Connector 4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10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11" name="TextBox 7"/>
          <p:cNvSpPr/>
          <p:nvPr/>
        </p:nvSpPr>
        <p:spPr>
          <a:xfrm>
            <a:off x="2499480" y="383760"/>
            <a:ext cx="881640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Architecture Design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620000" y="2207880"/>
            <a:ext cx="1433520" cy="1137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388720" y="2207880"/>
            <a:ext cx="1638720" cy="1137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Repository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927400" y="2207880"/>
            <a:ext cx="1433520" cy="1137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671280" y="2207880"/>
            <a:ext cx="1433520" cy="1137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055680" y="2664000"/>
            <a:ext cx="6152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5106960" y="2435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7363080" y="2435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8619120" y="4187880"/>
            <a:ext cx="1638720" cy="1137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9414360" y="3348000"/>
            <a:ext cx="360" cy="839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 flipH="1">
            <a:off x="7363080" y="3119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671280" y="4032000"/>
            <a:ext cx="1433520" cy="13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4491720" y="334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1620000" y="4032000"/>
            <a:ext cx="1638720" cy="13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V="1">
            <a:off x="2235240" y="334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H="1">
            <a:off x="3260880" y="4487760"/>
            <a:ext cx="4104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3260880" y="4597200"/>
            <a:ext cx="26316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770120" y="3294360"/>
            <a:ext cx="26316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>
            <a:off x="5106960" y="3119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517360" y="2886120"/>
            <a:ext cx="26316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4021200" y="3348000"/>
            <a:ext cx="26316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 flipH="1">
            <a:off x="2520" y="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33" name="Straight Connector 2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35" name="TextBox 3"/>
          <p:cNvSpPr/>
          <p:nvPr/>
        </p:nvSpPr>
        <p:spPr>
          <a:xfrm>
            <a:off x="2499480" y="383760"/>
            <a:ext cx="88164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Packages and Gradle build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rcRect l="0" t="15500" r="75014" b="18859"/>
          <a:stretch/>
        </p:blipFill>
        <p:spPr>
          <a:xfrm>
            <a:off x="900000" y="1260000"/>
            <a:ext cx="3036960" cy="44974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rcRect l="26394" t="15500" r="35181" b="34607"/>
          <a:stretch/>
        </p:blipFill>
        <p:spPr>
          <a:xfrm>
            <a:off x="5040000" y="1419480"/>
            <a:ext cx="5937840" cy="433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6" descr=""/>
          <p:cNvPicPr/>
          <p:nvPr/>
        </p:nvPicPr>
        <p:blipFill>
          <a:blip r:embed="rId1"/>
          <a:stretch/>
        </p:blipFill>
        <p:spPr>
          <a:xfrm flipH="1">
            <a:off x="2520" y="1800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39" name="Straight Connector 8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0" name="Picture 17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15"/>
          <p:cNvSpPr/>
          <p:nvPr/>
        </p:nvSpPr>
        <p:spPr>
          <a:xfrm>
            <a:off x="2499480" y="383760"/>
            <a:ext cx="88164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Service Class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3"/>
          <a:srcRect l="27858" t="15500" r="35181" b="39839"/>
          <a:stretch/>
        </p:blipFill>
        <p:spPr>
          <a:xfrm>
            <a:off x="180360" y="1620000"/>
            <a:ext cx="5556960" cy="377784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rcRect l="27858" t="15500" r="27799" b="50331"/>
          <a:stretch/>
        </p:blipFill>
        <p:spPr>
          <a:xfrm>
            <a:off x="6120000" y="1620000"/>
            <a:ext cx="5757840" cy="37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" descr=""/>
          <p:cNvPicPr/>
          <p:nvPr/>
        </p:nvPicPr>
        <p:blipFill>
          <a:blip r:embed="rId1"/>
          <a:stretch/>
        </p:blipFill>
        <p:spPr>
          <a:xfrm flipH="1">
            <a:off x="2520" y="-20160"/>
            <a:ext cx="12189600" cy="6855480"/>
          </a:xfrm>
          <a:prstGeom prst="rect">
            <a:avLst/>
          </a:prstGeom>
          <a:ln w="0">
            <a:noFill/>
          </a:ln>
        </p:spPr>
      </p:pic>
      <p:cxnSp>
        <p:nvCxnSpPr>
          <p:cNvPr id="145" name="Straight Connector 7"/>
          <p:cNvCxnSpPr/>
          <p:nvPr/>
        </p:nvCxnSpPr>
        <p:spPr>
          <a:xfrm>
            <a:off x="2404080" y="383760"/>
            <a:ext cx="2520" cy="4323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6" name="Picture 13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0920" cy="519120"/>
          </a:xfrm>
          <a:prstGeom prst="rect">
            <a:avLst/>
          </a:prstGeom>
          <a:ln w="0">
            <a:noFill/>
          </a:ln>
        </p:spPr>
      </p:pic>
      <p:sp>
        <p:nvSpPr>
          <p:cNvPr id="147" name="TextBox 14"/>
          <p:cNvSpPr/>
          <p:nvPr/>
        </p:nvSpPr>
        <p:spPr>
          <a:xfrm>
            <a:off x="2499480" y="383760"/>
            <a:ext cx="88164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Unit-Testing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3"/>
          <a:srcRect l="1614" t="12868" r="33705" b="37214"/>
          <a:stretch/>
        </p:blipFill>
        <p:spPr>
          <a:xfrm>
            <a:off x="1602000" y="1260000"/>
            <a:ext cx="8295840" cy="35978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rcRect l="27858" t="17050" r="32228" b="76556"/>
          <a:stretch/>
        </p:blipFill>
        <p:spPr>
          <a:xfrm>
            <a:off x="1798560" y="5580000"/>
            <a:ext cx="8099280" cy="71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Application>LibreOffice/7.4.5.1$Linux_X86_64 LibreOffice_project/40$Build-1</Application>
  <AppVersion>15.0000</AppVersion>
  <Words>385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  <dc:description/>
  <dc:language>en-IN</dc:language>
  <cp:lastModifiedBy/>
  <dcterms:modified xsi:type="dcterms:W3CDTF">2023-05-10T16:59:12Z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